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89" r:id="rId6"/>
    <p:sldId id="291" r:id="rId7"/>
    <p:sldId id="290" r:id="rId8"/>
    <p:sldId id="261" r:id="rId9"/>
    <p:sldId id="262" r:id="rId10"/>
    <p:sldId id="263" r:id="rId11"/>
    <p:sldId id="286" r:id="rId12"/>
    <p:sldId id="257" r:id="rId13"/>
    <p:sldId id="283" r:id="rId14"/>
    <p:sldId id="265" r:id="rId15"/>
    <p:sldId id="264" r:id="rId16"/>
    <p:sldId id="288" r:id="rId17"/>
    <p:sldId id="287" r:id="rId18"/>
    <p:sldId id="266" r:id="rId19"/>
    <p:sldId id="267" r:id="rId20"/>
    <p:sldId id="268" r:id="rId21"/>
    <p:sldId id="269" r:id="rId22"/>
    <p:sldId id="293" r:id="rId23"/>
    <p:sldId id="301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298" r:id="rId32"/>
    <p:sldId id="302" r:id="rId33"/>
    <p:sldId id="299" r:id="rId34"/>
    <p:sldId id="300" r:id="rId35"/>
    <p:sldId id="295" r:id="rId36"/>
    <p:sldId id="270" r:id="rId37"/>
    <p:sldId id="271" r:id="rId38"/>
    <p:sldId id="280" r:id="rId39"/>
    <p:sldId id="284" r:id="rId40"/>
    <p:sldId id="281" r:id="rId41"/>
    <p:sldId id="272" r:id="rId42"/>
    <p:sldId id="276" r:id="rId43"/>
    <p:sldId id="273" r:id="rId44"/>
    <p:sldId id="274" r:id="rId45"/>
    <p:sldId id="275" r:id="rId46"/>
    <p:sldId id="277" r:id="rId47"/>
    <p:sldId id="294" r:id="rId48"/>
    <p:sldId id="278" r:id="rId49"/>
    <p:sldId id="279" r:id="rId50"/>
    <p:sldId id="310" r:id="rId51"/>
    <p:sldId id="311" r:id="rId52"/>
    <p:sldId id="312" r:id="rId53"/>
    <p:sldId id="313" r:id="rId54"/>
    <p:sldId id="282" r:id="rId55"/>
    <p:sldId id="29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4B4356-B891-4D3E-BC07-B3BA868851A0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D59767F-625D-4B04-8017-532DA075020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96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4356-B891-4D3E-BC07-B3BA868851A0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67F-625D-4B04-8017-532DA075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6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4356-B891-4D3E-BC07-B3BA868851A0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67F-625D-4B04-8017-532DA075020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203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4356-B891-4D3E-BC07-B3BA868851A0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67F-625D-4B04-8017-532DA075020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642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4356-B891-4D3E-BC07-B3BA868851A0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67F-625D-4B04-8017-532DA075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243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4356-B891-4D3E-BC07-B3BA868851A0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67F-625D-4B04-8017-532DA075020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173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4356-B891-4D3E-BC07-B3BA868851A0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67F-625D-4B04-8017-532DA075020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403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4356-B891-4D3E-BC07-B3BA868851A0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67F-625D-4B04-8017-532DA075020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004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4356-B891-4D3E-BC07-B3BA868851A0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67F-625D-4B04-8017-532DA075020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89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4356-B891-4D3E-BC07-B3BA868851A0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67F-625D-4B04-8017-532DA075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0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4356-B891-4D3E-BC07-B3BA868851A0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67F-625D-4B04-8017-532DA075020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32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4356-B891-4D3E-BC07-B3BA868851A0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67F-625D-4B04-8017-532DA075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27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4356-B891-4D3E-BC07-B3BA868851A0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67F-625D-4B04-8017-532DA0750204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6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4356-B891-4D3E-BC07-B3BA868851A0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67F-625D-4B04-8017-532DA075020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10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4356-B891-4D3E-BC07-B3BA868851A0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67F-625D-4B04-8017-532DA075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47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4356-B891-4D3E-BC07-B3BA868851A0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67F-625D-4B04-8017-532DA075020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28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4356-B891-4D3E-BC07-B3BA868851A0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67F-625D-4B04-8017-532DA075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09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4B4356-B891-4D3E-BC07-B3BA868851A0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59767F-625D-4B04-8017-532DA075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7200" dirty="0" smtClean="0"/>
              <a:t>DISCOVERING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7200" dirty="0" smtClean="0"/>
              <a:t>PETERLOO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4192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82" y="702365"/>
            <a:ext cx="3899167" cy="5499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89983" y="2835965"/>
            <a:ext cx="1736034" cy="490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7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4" t="38577" r="5119" b="52140"/>
          <a:stretch/>
        </p:blipFill>
        <p:spPr>
          <a:xfrm>
            <a:off x="1756005" y="914864"/>
            <a:ext cx="8284826" cy="2405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5" t="78558" r="3852" b="7799"/>
          <a:stretch/>
        </p:blipFill>
        <p:spPr>
          <a:xfrm>
            <a:off x="2756080" y="3554570"/>
            <a:ext cx="5913892" cy="235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smtClean="0"/>
              <a:t>WHAT?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1692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909" y="1219200"/>
            <a:ext cx="71350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en-GB" dirty="0" smtClean="0">
                <a:solidFill>
                  <a:srgbClr val="333333"/>
                </a:solidFill>
                <a:latin typeface="Verdana" panose="020B0604030504040204" pitchFamily="34" charset="0"/>
              </a:rPr>
              <a:t>	</a:t>
            </a:r>
            <a:r>
              <a:rPr lang="en-GB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The </a:t>
            </a:r>
            <a:r>
              <a:rPr lang="en-GB" dirty="0">
                <a:solidFill>
                  <a:srgbClr val="333333"/>
                </a:solidFill>
                <a:latin typeface="Arial Black" panose="020B0A04020102020204" pitchFamily="34" charset="0"/>
              </a:rPr>
              <a:t>stated purpose of </a:t>
            </a:r>
            <a:r>
              <a:rPr lang="en-GB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the meeting </a:t>
            </a:r>
            <a:r>
              <a:rPr lang="en-GB" dirty="0">
                <a:solidFill>
                  <a:srgbClr val="333333"/>
                </a:solidFill>
                <a:latin typeface="Arial Black" panose="020B0A04020102020204" pitchFamily="34" charset="0"/>
              </a:rPr>
              <a:t>meeting was </a:t>
            </a:r>
            <a:endParaRPr lang="en-GB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GB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en-GB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GB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take into consideration, the </a:t>
            </a:r>
            <a:r>
              <a:rPr lang="en-GB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most </a:t>
            </a:r>
            <a:r>
              <a:rPr lang="en-GB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speedy and effectual mode </a:t>
            </a:r>
            <a:r>
              <a:rPr lang="en-GB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of </a:t>
            </a:r>
            <a:r>
              <a:rPr lang="en-GB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obtaining Radical Reform in </a:t>
            </a:r>
            <a:r>
              <a:rPr lang="en-GB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the House of </a:t>
            </a:r>
            <a:r>
              <a:rPr lang="en-GB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en-GB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9600" dirty="0" smtClean="0"/>
              <a:t>WHERE?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6348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4"/>
          <a:stretch/>
        </p:blipFill>
        <p:spPr>
          <a:xfrm>
            <a:off x="2202873" y="753555"/>
            <a:ext cx="7298336" cy="528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4"/>
          <a:stretch/>
        </p:blipFill>
        <p:spPr>
          <a:xfrm>
            <a:off x="2202873" y="753555"/>
            <a:ext cx="7298336" cy="52870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1162">
            <a:off x="5229436" y="2427685"/>
            <a:ext cx="1467116" cy="120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4"/>
          <a:stretch/>
        </p:blipFill>
        <p:spPr>
          <a:xfrm>
            <a:off x="2388403" y="674042"/>
            <a:ext cx="7298336" cy="52870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1162">
            <a:off x="3081433" y="1042782"/>
            <a:ext cx="6389618" cy="522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49" y="831273"/>
            <a:ext cx="5143818" cy="47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49" y="893762"/>
            <a:ext cx="6328578" cy="45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9600" dirty="0" smtClean="0"/>
              <a:t>WHEN?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21588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9600" dirty="0" smtClean="0"/>
              <a:t>WHY?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8872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/>
              <a:t>THE FRENCH REVOLUTION</a:t>
            </a:r>
            <a:endParaRPr lang="en-GB" sz="6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15069" y="3811079"/>
            <a:ext cx="8158688" cy="11988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6000" dirty="0"/>
          </a:p>
          <a:p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2516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7" y="1108662"/>
            <a:ext cx="8158688" cy="1822514"/>
          </a:xfrm>
        </p:spPr>
        <p:txBody>
          <a:bodyPr/>
          <a:lstStyle/>
          <a:p>
            <a:r>
              <a:rPr lang="en-GB" dirty="0" smtClean="0"/>
              <a:t>SUPPOSED ‘PROVOCATION’ </a:t>
            </a:r>
            <a:br>
              <a:rPr lang="en-GB" dirty="0" smtClean="0"/>
            </a:br>
            <a:r>
              <a:rPr lang="en-GB" dirty="0" smtClean="0"/>
              <a:t>OF THE AUTHORITIES</a:t>
            </a:r>
            <a:endParaRPr lang="en-GB" dirty="0"/>
          </a:p>
        </p:txBody>
      </p:sp>
      <p:pic>
        <p:nvPicPr>
          <p:cNvPr id="1026" name="Picture 2" descr="Image result for LIBERTY 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845" y="3827485"/>
            <a:ext cx="3128537" cy="222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2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78" y="1422511"/>
            <a:ext cx="3028950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357437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87" y="3782365"/>
            <a:ext cx="1714500" cy="1714500"/>
          </a:xfrm>
          <a:prstGeom prst="rect">
            <a:avLst/>
          </a:prstGeom>
        </p:spPr>
      </p:pic>
      <p:sp>
        <p:nvSpPr>
          <p:cNvPr id="9" name="AutoShape 2" descr="Image result for Phrygian cap"/>
          <p:cNvSpPr>
            <a:spLocks noChangeAspect="1" noChangeArrowheads="1"/>
          </p:cNvSpPr>
          <p:nvPr/>
        </p:nvSpPr>
        <p:spPr bwMode="auto">
          <a:xfrm>
            <a:off x="1532586" y="3782365"/>
            <a:ext cx="1374774" cy="13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78" y="1422511"/>
            <a:ext cx="3028950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357437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87" y="3782365"/>
            <a:ext cx="1714500" cy="1714500"/>
          </a:xfrm>
          <a:prstGeom prst="rect">
            <a:avLst/>
          </a:prstGeom>
        </p:spPr>
      </p:pic>
      <p:sp>
        <p:nvSpPr>
          <p:cNvPr id="9" name="AutoShape 2" descr="Image result for Phrygian cap"/>
          <p:cNvSpPr>
            <a:spLocks noChangeAspect="1" noChangeArrowheads="1"/>
          </p:cNvSpPr>
          <p:nvPr/>
        </p:nvSpPr>
        <p:spPr bwMode="auto">
          <a:xfrm>
            <a:off x="1532586" y="3782365"/>
            <a:ext cx="1374774" cy="13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1" y="2264301"/>
            <a:ext cx="2962710" cy="311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78" y="1422511"/>
            <a:ext cx="3028950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357437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87" y="3782365"/>
            <a:ext cx="1714500" cy="1714500"/>
          </a:xfrm>
          <a:prstGeom prst="rect">
            <a:avLst/>
          </a:prstGeom>
        </p:spPr>
      </p:pic>
      <p:sp>
        <p:nvSpPr>
          <p:cNvPr id="9" name="AutoShape 2" descr="Image result for Phrygian cap"/>
          <p:cNvSpPr>
            <a:spLocks noChangeAspect="1" noChangeArrowheads="1"/>
          </p:cNvSpPr>
          <p:nvPr/>
        </p:nvSpPr>
        <p:spPr bwMode="auto">
          <a:xfrm>
            <a:off x="1532586" y="3782365"/>
            <a:ext cx="1374774" cy="13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1" y="2264301"/>
            <a:ext cx="2962710" cy="3111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05" y="1353087"/>
            <a:ext cx="2690832" cy="35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78" y="1422511"/>
            <a:ext cx="3028950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357437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87" y="3782365"/>
            <a:ext cx="1714500" cy="1714500"/>
          </a:xfrm>
          <a:prstGeom prst="rect">
            <a:avLst/>
          </a:prstGeom>
        </p:spPr>
      </p:pic>
      <p:sp>
        <p:nvSpPr>
          <p:cNvPr id="9" name="AutoShape 2" descr="Image result for Phrygian cap"/>
          <p:cNvSpPr>
            <a:spLocks noChangeAspect="1" noChangeArrowheads="1"/>
          </p:cNvSpPr>
          <p:nvPr/>
        </p:nvSpPr>
        <p:spPr bwMode="auto">
          <a:xfrm>
            <a:off x="1532586" y="3782365"/>
            <a:ext cx="1374774" cy="13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1" y="2264301"/>
            <a:ext cx="2962710" cy="3111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05" y="1353087"/>
            <a:ext cx="2690832" cy="359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70" y="1027014"/>
            <a:ext cx="3425757" cy="503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78" y="1422511"/>
            <a:ext cx="3028950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357437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87" y="3782365"/>
            <a:ext cx="1714500" cy="1714500"/>
          </a:xfrm>
          <a:prstGeom prst="rect">
            <a:avLst/>
          </a:prstGeom>
        </p:spPr>
      </p:pic>
      <p:sp>
        <p:nvSpPr>
          <p:cNvPr id="9" name="AutoShape 2" descr="Image result for Phrygian cap"/>
          <p:cNvSpPr>
            <a:spLocks noChangeAspect="1" noChangeArrowheads="1"/>
          </p:cNvSpPr>
          <p:nvPr/>
        </p:nvSpPr>
        <p:spPr bwMode="auto">
          <a:xfrm>
            <a:off x="1532586" y="3782365"/>
            <a:ext cx="1374774" cy="13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1" y="2264301"/>
            <a:ext cx="2962710" cy="3111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05" y="1353087"/>
            <a:ext cx="2690832" cy="359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70" y="1027014"/>
            <a:ext cx="3425757" cy="5036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57" y="1203831"/>
            <a:ext cx="3614979" cy="319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78" y="1422511"/>
            <a:ext cx="3028950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357437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87" y="3782365"/>
            <a:ext cx="1714500" cy="1714500"/>
          </a:xfrm>
          <a:prstGeom prst="rect">
            <a:avLst/>
          </a:prstGeom>
        </p:spPr>
      </p:pic>
      <p:sp>
        <p:nvSpPr>
          <p:cNvPr id="9" name="AutoShape 2" descr="Image result for Phrygian cap"/>
          <p:cNvSpPr>
            <a:spLocks noChangeAspect="1" noChangeArrowheads="1"/>
          </p:cNvSpPr>
          <p:nvPr/>
        </p:nvSpPr>
        <p:spPr bwMode="auto">
          <a:xfrm>
            <a:off x="1532586" y="3782365"/>
            <a:ext cx="1374774" cy="13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1" y="2264301"/>
            <a:ext cx="2962710" cy="3111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05" y="1353087"/>
            <a:ext cx="2690832" cy="359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70" y="1027014"/>
            <a:ext cx="3425757" cy="5036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57" y="1203831"/>
            <a:ext cx="3614979" cy="3193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49" y="1353087"/>
            <a:ext cx="4259275" cy="346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48" y="1358452"/>
            <a:ext cx="2803033" cy="392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01" y="915810"/>
            <a:ext cx="4148327" cy="501570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MAJOR JOHN CARTWRIGHT</a:t>
            </a:r>
            <a:endParaRPr lang="en-GB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FOUNDER OF THE FIRST HAMPDEN CLUB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741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48" y="1358452"/>
            <a:ext cx="2803033" cy="3924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93" y="1358452"/>
            <a:ext cx="2429546" cy="39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33" y="1120461"/>
            <a:ext cx="4108459" cy="4314423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6104585" y="1120461"/>
            <a:ext cx="4468969" cy="415987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 this print, Louis XVI is made to wear a </a:t>
            </a:r>
            <a:r>
              <a:rPr lang="en-GB" i="1" dirty="0" smtClean="0"/>
              <a:t>bonnet rouge</a:t>
            </a:r>
            <a:r>
              <a:rPr lang="en-GB" dirty="0" smtClean="0"/>
              <a:t>, the blood-red cap of liberty, associated with the French revolution.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6104585" y="1120461"/>
            <a:ext cx="4468969" cy="415987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 this print, Louis XVI is made to wear a </a:t>
            </a:r>
            <a:r>
              <a:rPr lang="en-GB" i="1" dirty="0" smtClean="0"/>
              <a:t>bonnet rouge</a:t>
            </a:r>
            <a:r>
              <a:rPr lang="en-GB" dirty="0" smtClean="0"/>
              <a:t>, the blood-red cap of liberty, associated with the French revolution. </a:t>
            </a:r>
          </a:p>
          <a:p>
            <a:r>
              <a:rPr lang="en-GB" dirty="0" smtClean="0"/>
              <a:t>By simply altering a conventional print, the king is sharply mocked: the cap fits! 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8" t="3141" r="12157" b="35307"/>
          <a:stretch/>
        </p:blipFill>
        <p:spPr>
          <a:xfrm>
            <a:off x="1571221" y="1263334"/>
            <a:ext cx="4031089" cy="422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33" y="1120461"/>
            <a:ext cx="4108459" cy="4314423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6104585" y="1120461"/>
            <a:ext cx="4468969" cy="415987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 this print, Louis XVI is made to wear a </a:t>
            </a:r>
            <a:r>
              <a:rPr lang="en-GB" i="1" dirty="0" smtClean="0"/>
              <a:t>bonnet rouge</a:t>
            </a:r>
            <a:r>
              <a:rPr lang="en-GB" dirty="0" smtClean="0"/>
              <a:t>, the blood-red cap of liberty, associated with the French revolution. </a:t>
            </a:r>
          </a:p>
          <a:p>
            <a:r>
              <a:rPr lang="en-GB" dirty="0" smtClean="0"/>
              <a:t>By simply altering a conventional print, the king is sharply mocked: the cap fits!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33" y="1120461"/>
            <a:ext cx="4108459" cy="4314423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6104585" y="1120461"/>
            <a:ext cx="4468969" cy="415987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 this print, Louis XVI is made to wear a </a:t>
            </a:r>
            <a:r>
              <a:rPr lang="en-GB" i="1" dirty="0" smtClean="0"/>
              <a:t>bonnet rouge</a:t>
            </a:r>
            <a:r>
              <a:rPr lang="en-GB" dirty="0" smtClean="0"/>
              <a:t>, the blood-red cap of liberty, associated with the French revolution. </a:t>
            </a:r>
          </a:p>
          <a:p>
            <a:r>
              <a:rPr lang="en-GB" dirty="0" smtClean="0"/>
              <a:t>By simply altering a conventional print, the king is sharply mocked: the cap fits! </a:t>
            </a:r>
          </a:p>
          <a:p>
            <a:r>
              <a:rPr lang="en-GB" dirty="0" smtClean="0"/>
              <a:t>The image refers to the king’s public humiliation by a mob, which had broken into his residence, forced him to wear the cap and toasted the health of the revolution. Seven months later, he was executed.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smtClean="0"/>
              <a:t>WHAT?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2545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05" y="824302"/>
            <a:ext cx="7731970" cy="523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21" y="1255443"/>
            <a:ext cx="10079234" cy="41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0" t="16385" r="24900" b="17654"/>
          <a:stretch/>
        </p:blipFill>
        <p:spPr>
          <a:xfrm>
            <a:off x="3223816" y="868241"/>
            <a:ext cx="5264727" cy="478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ETERL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593" y="3505200"/>
            <a:ext cx="2680984" cy="259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374936"/>
            <a:ext cx="6241816" cy="1371600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 smtClean="0"/>
              <a:t>PETERLOO MEDAL</a:t>
            </a:r>
            <a:br>
              <a:rPr lang="en-GB" sz="3600" b="1" dirty="0" smtClean="0"/>
            </a:br>
            <a:r>
              <a:rPr lang="en-GB" sz="3600" b="1" dirty="0"/>
              <a:t/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6853" y="1898072"/>
            <a:ext cx="6601692" cy="3976255"/>
          </a:xfrm>
        </p:spPr>
        <p:txBody>
          <a:bodyPr>
            <a:noAutofit/>
          </a:bodyPr>
          <a:lstStyle/>
          <a:p>
            <a:r>
              <a:rPr lang="en-GB" b="1" dirty="0" smtClean="0"/>
              <a:t>THE MAGISTRATES </a:t>
            </a:r>
          </a:p>
          <a:p>
            <a:r>
              <a:rPr lang="en-GB" b="1" dirty="0" smtClean="0"/>
              <a:t>AND </a:t>
            </a:r>
          </a:p>
          <a:p>
            <a:r>
              <a:rPr lang="en-GB" b="1" dirty="0" smtClean="0"/>
              <a:t>YEOMANRY </a:t>
            </a:r>
          </a:p>
          <a:p>
            <a:r>
              <a:rPr lang="en-GB" b="1" dirty="0" smtClean="0"/>
              <a:t>OF </a:t>
            </a:r>
          </a:p>
          <a:p>
            <a:r>
              <a:rPr lang="en-GB" b="1" dirty="0" smtClean="0"/>
              <a:t>MANCHESTER </a:t>
            </a:r>
          </a:p>
          <a:p>
            <a:r>
              <a:rPr lang="en-GB" b="1" dirty="0" smtClean="0"/>
              <a:t>GOD CONFOUND </a:t>
            </a:r>
          </a:p>
          <a:p>
            <a:r>
              <a:rPr lang="en-GB" b="1" dirty="0" smtClean="0"/>
              <a:t>THEM</a:t>
            </a:r>
          </a:p>
          <a:p>
            <a:endParaRPr lang="en-GB" b="1" dirty="0"/>
          </a:p>
          <a:p>
            <a:r>
              <a:rPr lang="en-GB" b="1" dirty="0" smtClean="0"/>
              <a:t>THESE THINGS WILL NOT ENDURE NOR BE ENDURED</a:t>
            </a:r>
            <a:endParaRPr lang="en-GB" b="1" dirty="0"/>
          </a:p>
        </p:txBody>
      </p:sp>
      <p:pic>
        <p:nvPicPr>
          <p:cNvPr id="1028" name="Picture 4" descr="Image result for PETERLO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6" b="10063"/>
          <a:stretch/>
        </p:blipFill>
        <p:spPr bwMode="auto">
          <a:xfrm>
            <a:off x="7997248" y="720435"/>
            <a:ext cx="2726170" cy="268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4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joseph na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20" y="684456"/>
            <a:ext cx="4073671" cy="5410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5127" y="2618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JOSEPH NADIN</a:t>
            </a:r>
            <a:endParaRPr lang="en-GB" sz="32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400" dirty="0" smtClean="0"/>
              <a:t>DEPUTY CHIEF CONSTABLE </a:t>
            </a:r>
          </a:p>
          <a:p>
            <a:r>
              <a:rPr lang="en-GB" sz="2400" dirty="0" smtClean="0"/>
              <a:t>OF MANCHESTER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522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2" y="740559"/>
            <a:ext cx="7381238" cy="527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34" y="795683"/>
            <a:ext cx="3870326" cy="51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47800"/>
            <a:ext cx="7620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15" y="810497"/>
            <a:ext cx="9209224" cy="515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23" y="1200298"/>
            <a:ext cx="8473826" cy="45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89" y="889463"/>
            <a:ext cx="8373701" cy="502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00" y="2553643"/>
            <a:ext cx="10058400" cy="12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IBERTY 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68" y="1569457"/>
            <a:ext cx="6616615" cy="347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3216" y="861571"/>
            <a:ext cx="1519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alibri" panose="020F0502020204030204" pitchFamily="34" charset="0"/>
              </a:rPr>
              <a:t>2019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163" y="5203065"/>
            <a:ext cx="8075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alibri" panose="020F0502020204030204" pitchFamily="34" charset="0"/>
              </a:rPr>
              <a:t>PROVOCATION OF THE AUTHORITIES?</a:t>
            </a:r>
            <a:endParaRPr lang="en-GB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94" y="677331"/>
            <a:ext cx="3842945" cy="544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55" y="703331"/>
            <a:ext cx="8781343" cy="549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joseph na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55127" y="2618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30877" y="1431575"/>
            <a:ext cx="3718455" cy="13716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JOSEPH JOHNSON</a:t>
            </a:r>
            <a:endParaRPr lang="en-GB" sz="32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1053179" y="2618509"/>
            <a:ext cx="4673852" cy="3349154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2400" dirty="0" smtClean="0"/>
              <a:t>BRUSHMAKER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31" y="836084"/>
            <a:ext cx="3595535" cy="48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81" y="1002673"/>
            <a:ext cx="3324493" cy="469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81" y="1002673"/>
            <a:ext cx="3324493" cy="4698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13" y="1032822"/>
            <a:ext cx="3021705" cy="46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13" y="1032822"/>
            <a:ext cx="3021705" cy="4638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4" t="41408"/>
          <a:stretch/>
        </p:blipFill>
        <p:spPr>
          <a:xfrm>
            <a:off x="1751526" y="1127623"/>
            <a:ext cx="3464418" cy="444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4" t="41408"/>
          <a:stretch/>
        </p:blipFill>
        <p:spPr>
          <a:xfrm>
            <a:off x="1751526" y="1127623"/>
            <a:ext cx="3464418" cy="44487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97" y="1127622"/>
            <a:ext cx="4448713" cy="444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53" y="796289"/>
            <a:ext cx="6206941" cy="46731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786630"/>
          </a:xfrm>
        </p:spPr>
        <p:txBody>
          <a:bodyPr>
            <a:noAutofit/>
          </a:bodyPr>
          <a:lstStyle/>
          <a:p>
            <a:r>
              <a:rPr lang="en-GB" b="1" dirty="0" smtClean="0"/>
              <a:t>PETERLOO VETERANS</a:t>
            </a:r>
            <a:br>
              <a:rPr lang="en-GB" b="1" dirty="0" smtClean="0"/>
            </a:br>
            <a:r>
              <a:rPr lang="en-GB" b="1" dirty="0" smtClean="0"/>
              <a:t>SEPTEMBER 27th 1884</a:t>
            </a:r>
            <a:endParaRPr lang="en-GB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108365" y="3031065"/>
            <a:ext cx="3903902" cy="2438404"/>
          </a:xfrm>
        </p:spPr>
        <p:txBody>
          <a:bodyPr>
            <a:normAutofit fontScale="85000" lnSpcReduction="10000"/>
          </a:bodyPr>
          <a:lstStyle/>
          <a:p>
            <a:endParaRPr lang="en-GB" sz="1700" b="1" dirty="0" smtClean="0"/>
          </a:p>
          <a:p>
            <a:r>
              <a:rPr lang="en-GB" sz="1700" b="1" dirty="0" smtClean="0"/>
              <a:t>David </a:t>
            </a:r>
            <a:r>
              <a:rPr lang="en-GB" sz="1700" b="1" dirty="0"/>
              <a:t>Hilton (</a:t>
            </a:r>
            <a:r>
              <a:rPr lang="en-GB" sz="1700" b="1" dirty="0" smtClean="0"/>
              <a:t>79)</a:t>
            </a:r>
          </a:p>
          <a:p>
            <a:r>
              <a:rPr lang="en-GB" sz="1700" b="1" dirty="0" smtClean="0"/>
              <a:t>Thomas </a:t>
            </a:r>
            <a:r>
              <a:rPr lang="en-GB" sz="1700" b="1" dirty="0" err="1"/>
              <a:t>Chadderton</a:t>
            </a:r>
            <a:r>
              <a:rPr lang="en-GB" sz="1700" b="1" dirty="0"/>
              <a:t> (81), John Davies (78), Thomas Ogden (81), Jonathan Dawson (82).</a:t>
            </a:r>
          </a:p>
          <a:p>
            <a:r>
              <a:rPr lang="en-GB" sz="1700" b="1" dirty="0" smtClean="0"/>
              <a:t>  Susannah </a:t>
            </a:r>
            <a:r>
              <a:rPr lang="en-GB" sz="1700" b="1" dirty="0"/>
              <a:t>Whittaker (81), Mary Collins (83</a:t>
            </a:r>
            <a:r>
              <a:rPr lang="en-GB" sz="1700" b="1" dirty="0" smtClean="0"/>
              <a:t>),  Catherine </a:t>
            </a:r>
            <a:r>
              <a:rPr lang="en-GB" sz="1700" b="1" dirty="0"/>
              <a:t>McMurdo (88), Richard Waters.</a:t>
            </a:r>
          </a:p>
          <a:p>
            <a:r>
              <a:rPr lang="en-GB" sz="1700" b="1" dirty="0"/>
              <a:t>Front: Thomas Schofield (81) </a:t>
            </a:r>
            <a:r>
              <a:rPr lang="en-GB" sz="1700" b="1" dirty="0" smtClean="0"/>
              <a:t>Alice </a:t>
            </a:r>
            <a:r>
              <a:rPr lang="en-GB" sz="1700" b="1" dirty="0"/>
              <a:t>Schofield (79)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9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smtClean="0"/>
              <a:t>WHAT IF….?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5034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joseph na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55127" y="2618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30877" y="1431575"/>
            <a:ext cx="3718455" cy="13716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JOSEPH JOHNSON</a:t>
            </a:r>
            <a:endParaRPr lang="en-GB" sz="32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1053179" y="2618509"/>
            <a:ext cx="4673852" cy="3349154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2400" dirty="0" smtClean="0"/>
              <a:t>BRUSHMAKER</a:t>
            </a:r>
          </a:p>
          <a:p>
            <a:r>
              <a:rPr lang="en-GB" sz="2400" dirty="0" smtClean="0"/>
              <a:t>FOUNDER MEMBER OF PATRIOTIC UNION SOCIETY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31" y="836084"/>
            <a:ext cx="3595535" cy="48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joseph na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55127" y="2618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30877" y="1431575"/>
            <a:ext cx="3718455" cy="13716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JOSEPH JOHNSON</a:t>
            </a:r>
            <a:endParaRPr lang="en-GB" sz="32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1053179" y="2618509"/>
            <a:ext cx="4818232" cy="3349154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2400" dirty="0" smtClean="0"/>
              <a:t>BRUSHMAKER</a:t>
            </a:r>
          </a:p>
          <a:p>
            <a:r>
              <a:rPr lang="en-GB" sz="2400" dirty="0" smtClean="0"/>
              <a:t>FOUNDER MEMBER OF PATRIOTIC UNION SOCIETY</a:t>
            </a:r>
          </a:p>
          <a:p>
            <a:r>
              <a:rPr lang="en-GB" sz="2400" dirty="0" smtClean="0"/>
              <a:t>CO-FOUNDER OF MANCHESTER OBSERVER NEWSPAPER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31" y="836084"/>
            <a:ext cx="3595535" cy="48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78" y="749813"/>
            <a:ext cx="2537494" cy="52394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HENRY HUNT</a:t>
            </a:r>
            <a:endParaRPr lang="en-GB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THE GREATEST ORATOR OF HIS TIME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574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83" y="840364"/>
            <a:ext cx="3624263" cy="53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6714</TotalTime>
  <Words>197</Words>
  <Application>Microsoft Office PowerPoint</Application>
  <PresentationFormat>Widescreen</PresentationFormat>
  <Paragraphs>62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Arial Black</vt:lpstr>
      <vt:lpstr>Calibri</vt:lpstr>
      <vt:lpstr>Garamond</vt:lpstr>
      <vt:lpstr>Verdana</vt:lpstr>
      <vt:lpstr>Organic</vt:lpstr>
      <vt:lpstr>DISCOVERING</vt:lpstr>
      <vt:lpstr>WHEN?</vt:lpstr>
      <vt:lpstr>MAJOR JOHN CARTWRIGHT</vt:lpstr>
      <vt:lpstr>JOSEPH NADIN</vt:lpstr>
      <vt:lpstr>JOSEPH JOHNSON</vt:lpstr>
      <vt:lpstr>JOSEPH JOHNSON</vt:lpstr>
      <vt:lpstr>JOSEPH JOHNSON</vt:lpstr>
      <vt:lpstr>HENRY HUNT</vt:lpstr>
      <vt:lpstr>PowerPoint Presentation</vt:lpstr>
      <vt:lpstr>PowerPoint Presentation</vt:lpstr>
      <vt:lpstr>PowerPoint Presentation</vt:lpstr>
      <vt:lpstr>WHAT?</vt:lpstr>
      <vt:lpstr>PowerPoint Presentation</vt:lpstr>
      <vt:lpstr>WHERE?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WHY?</vt:lpstr>
      <vt:lpstr>THE FRENCH REVOLUTION</vt:lpstr>
      <vt:lpstr>SUPPOSED ‘PROVOCATION’  OF THE AUTHORITIES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WHAT?</vt:lpstr>
      <vt:lpstr>PowerPoint Presentation</vt:lpstr>
      <vt:lpstr>PowerPoint Presentation</vt:lpstr>
      <vt:lpstr>PowerPoint Presentation</vt:lpstr>
      <vt:lpstr>    PETERLOO MEDAL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PETERLOO VETERANS SEPTEMBER 27th 1884</vt:lpstr>
      <vt:lpstr>WHAT IF….?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</dc:title>
  <dc:creator>Martin Gittins</dc:creator>
  <cp:lastModifiedBy>Martin Gittins</cp:lastModifiedBy>
  <cp:revision>35</cp:revision>
  <dcterms:created xsi:type="dcterms:W3CDTF">2018-11-13T09:20:23Z</dcterms:created>
  <dcterms:modified xsi:type="dcterms:W3CDTF">2019-08-29T10:21:04Z</dcterms:modified>
</cp:coreProperties>
</file>