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333" r:id="rId10"/>
    <p:sldId id="334" r:id="rId11"/>
    <p:sldId id="335" r:id="rId12"/>
    <p:sldId id="336" r:id="rId13"/>
    <p:sldId id="338" r:id="rId14"/>
    <p:sldId id="337" r:id="rId15"/>
    <p:sldId id="265" r:id="rId16"/>
    <p:sldId id="266" r:id="rId17"/>
    <p:sldId id="267" r:id="rId18"/>
    <p:sldId id="268" r:id="rId19"/>
    <p:sldId id="269" r:id="rId20"/>
    <p:sldId id="33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340" r:id="rId32"/>
    <p:sldId id="280" r:id="rId33"/>
    <p:sldId id="341" r:id="rId34"/>
    <p:sldId id="281" r:id="rId35"/>
    <p:sldId id="343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345" r:id="rId46"/>
    <p:sldId id="344" r:id="rId47"/>
    <p:sldId id="346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6" r:id="rId62"/>
    <p:sldId id="308" r:id="rId63"/>
    <p:sldId id="309" r:id="rId64"/>
    <p:sldId id="310" r:id="rId65"/>
    <p:sldId id="311" r:id="rId66"/>
    <p:sldId id="312" r:id="rId67"/>
    <p:sldId id="347" r:id="rId68"/>
    <p:sldId id="313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48" r:id="rId77"/>
    <p:sldId id="322" r:id="rId78"/>
    <p:sldId id="323" r:id="rId79"/>
    <p:sldId id="324" r:id="rId80"/>
    <p:sldId id="325" r:id="rId81"/>
    <p:sldId id="351" r:id="rId82"/>
    <p:sldId id="350" r:id="rId83"/>
    <p:sldId id="326" r:id="rId84"/>
    <p:sldId id="352" r:id="rId85"/>
    <p:sldId id="327" r:id="rId86"/>
    <p:sldId id="353" r:id="rId87"/>
    <p:sldId id="328" r:id="rId88"/>
    <p:sldId id="329" r:id="rId89"/>
    <p:sldId id="354" r:id="rId90"/>
    <p:sldId id="330" r:id="rId91"/>
    <p:sldId id="331" r:id="rId92"/>
    <p:sldId id="356" r:id="rId9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1034" y="1819615"/>
            <a:ext cx="6815669" cy="2507686"/>
          </a:xfrm>
        </p:spPr>
        <p:txBody>
          <a:bodyPr/>
          <a:lstStyle/>
          <a:p>
            <a:r>
              <a:rPr lang="en-GB" dirty="0" smtClean="0"/>
              <a:t>The Middleton</a:t>
            </a:r>
            <a:br>
              <a:rPr lang="en-GB" dirty="0" smtClean="0"/>
            </a:br>
            <a:r>
              <a:rPr lang="en-GB" dirty="0" smtClean="0"/>
              <a:t>Pace Egg Play                                </a:t>
            </a:r>
            <a:endParaRPr lang="en-GB" dirty="0"/>
          </a:p>
        </p:txBody>
      </p:sp>
      <p:pic>
        <p:nvPicPr>
          <p:cNvPr id="3" name="ANW2716_02_Country-Fair-Pa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The players circled around singing their entrance song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Slowly, and with lots of space between them</a:t>
            </a:r>
            <a:endParaRPr lang="en-GB" sz="3600" dirty="0"/>
          </a:p>
        </p:txBody>
      </p:sp>
      <p:pic>
        <p:nvPicPr>
          <p:cNvPr id="819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t="4044" r="42579"/>
          <a:stretch/>
        </p:blipFill>
        <p:spPr bwMode="auto">
          <a:xfrm rot="5400000">
            <a:off x="6494615" y="173456"/>
            <a:ext cx="3262184" cy="622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6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The players circled around 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And EVERYONE joined in the singing</a:t>
            </a:r>
            <a:endParaRPr lang="en-GB" sz="3600" dirty="0"/>
          </a:p>
        </p:txBody>
      </p:sp>
      <p:pic>
        <p:nvPicPr>
          <p:cNvPr id="921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6" r="35313"/>
          <a:stretch/>
        </p:blipFill>
        <p:spPr bwMode="auto">
          <a:xfrm rot="5400000">
            <a:off x="6375139" y="202286"/>
            <a:ext cx="3558749" cy="59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16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EVERYONE joined in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And the singing was very good</a:t>
            </a:r>
            <a:endParaRPr lang="en-GB" sz="3600" dirty="0"/>
          </a:p>
        </p:txBody>
      </p:sp>
      <p:pic>
        <p:nvPicPr>
          <p:cNvPr id="1024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t="4044" r="37511" b="2162"/>
          <a:stretch/>
        </p:blipFill>
        <p:spPr bwMode="auto">
          <a:xfrm rot="5400000">
            <a:off x="6444811" y="198547"/>
            <a:ext cx="3245253" cy="61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2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Eventually all the players had assembled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sz="3600" dirty="0"/>
          </a:p>
        </p:txBody>
      </p:sp>
      <p:pic>
        <p:nvPicPr>
          <p:cNvPr id="1126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r="37105"/>
          <a:stretch/>
        </p:blipFill>
        <p:spPr bwMode="auto">
          <a:xfrm rot="5400000">
            <a:off x="6381883" y="209026"/>
            <a:ext cx="3459891" cy="58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0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Eventually all the players had assembled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It was time for the play to start</a:t>
            </a:r>
            <a:endParaRPr lang="en-GB" sz="3600" dirty="0"/>
          </a:p>
        </p:txBody>
      </p:sp>
      <p:pic>
        <p:nvPicPr>
          <p:cNvPr id="11268" name="Picture 4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r="30822"/>
          <a:stretch/>
        </p:blipFill>
        <p:spPr bwMode="auto">
          <a:xfrm rot="5400000">
            <a:off x="6439917" y="459729"/>
            <a:ext cx="3776128" cy="56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9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982131"/>
            <a:ext cx="3718455" cy="1601035"/>
          </a:xfrm>
        </p:spPr>
        <p:txBody>
          <a:bodyPr>
            <a:noAutofit/>
          </a:bodyPr>
          <a:lstStyle/>
          <a:p>
            <a:r>
              <a:rPr lang="en-GB" dirty="0" smtClean="0"/>
              <a:t>We beg your pardon for being so bold,</a:t>
            </a:r>
            <a:br>
              <a:rPr lang="en-GB" dirty="0" smtClean="0"/>
            </a:br>
            <a:r>
              <a:rPr lang="en-GB" dirty="0" smtClean="0"/>
              <a:t>We’ve </a:t>
            </a:r>
            <a:r>
              <a:rPr lang="en-GB" dirty="0" smtClean="0"/>
              <a:t>come to</a:t>
            </a:r>
            <a:r>
              <a:rPr lang="en-GB" dirty="0" smtClean="0"/>
              <a:t> </a:t>
            </a:r>
            <a:r>
              <a:rPr lang="en-GB" dirty="0" smtClean="0"/>
              <a:t>your house cos the weather’s so cold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2583166"/>
            <a:ext cx="3718455" cy="329270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13314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r="26767" b="1903"/>
          <a:stretch/>
        </p:blipFill>
        <p:spPr bwMode="auto">
          <a:xfrm rot="5400000">
            <a:off x="5935227" y="755725"/>
            <a:ext cx="5032645" cy="54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6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982131"/>
            <a:ext cx="3718455" cy="1601035"/>
          </a:xfrm>
        </p:spPr>
        <p:txBody>
          <a:bodyPr>
            <a:noAutofit/>
          </a:bodyPr>
          <a:lstStyle/>
          <a:p>
            <a:r>
              <a:rPr lang="en-GB" dirty="0" smtClean="0"/>
              <a:t>We beg your pardon for being so bold,</a:t>
            </a:r>
            <a:br>
              <a:rPr lang="en-GB" dirty="0" smtClean="0"/>
            </a:br>
            <a:r>
              <a:rPr lang="en-GB" dirty="0" smtClean="0"/>
              <a:t>We’ve entered your house cos the weather’s so cold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2583166"/>
            <a:ext cx="3718455" cy="32927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Room, room, brave gallants, give us room to sport,</a:t>
            </a:r>
          </a:p>
          <a:p>
            <a:r>
              <a:rPr lang="en-GB" sz="2400" dirty="0" smtClean="0"/>
              <a:t>For in this house we do resort.</a:t>
            </a:r>
          </a:p>
          <a:p>
            <a:endParaRPr lang="en-GB" dirty="0"/>
          </a:p>
        </p:txBody>
      </p:sp>
      <p:pic>
        <p:nvPicPr>
          <p:cNvPr id="1433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10800" r="15135"/>
          <a:stretch/>
        </p:blipFill>
        <p:spPr bwMode="auto">
          <a:xfrm rot="5400000">
            <a:off x="5570478" y="763237"/>
            <a:ext cx="5115699" cy="53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95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982131"/>
            <a:ext cx="3718455" cy="1601035"/>
          </a:xfrm>
        </p:spPr>
        <p:txBody>
          <a:bodyPr>
            <a:noAutofit/>
          </a:bodyPr>
          <a:lstStyle/>
          <a:p>
            <a:r>
              <a:rPr lang="en-GB" dirty="0" smtClean="0"/>
              <a:t>We beg your pardon for being so bold,</a:t>
            </a:r>
            <a:br>
              <a:rPr lang="en-GB" dirty="0" smtClean="0"/>
            </a:br>
            <a:r>
              <a:rPr lang="en-GB" dirty="0" smtClean="0"/>
              <a:t>We’ve entered your house cos the weather’s so cold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2583166"/>
            <a:ext cx="3718455" cy="3292700"/>
          </a:xfrm>
        </p:spPr>
        <p:txBody>
          <a:bodyPr>
            <a:normAutofit fontScale="70000" lnSpcReduction="20000"/>
          </a:bodyPr>
          <a:lstStyle/>
          <a:p>
            <a:r>
              <a:rPr lang="en-GB" sz="3400" dirty="0" smtClean="0"/>
              <a:t>Room, room, brave gallants, give us room to sport,</a:t>
            </a:r>
          </a:p>
          <a:p>
            <a:r>
              <a:rPr lang="en-GB" sz="3400" dirty="0" smtClean="0"/>
              <a:t>For in this house we do resort.</a:t>
            </a:r>
          </a:p>
          <a:p>
            <a:r>
              <a:rPr lang="en-GB" sz="3400" dirty="0" smtClean="0"/>
              <a:t>Resort! Resort, for </a:t>
            </a:r>
            <a:r>
              <a:rPr lang="en-GB" sz="3400" dirty="0" smtClean="0"/>
              <a:t>many’s</a:t>
            </a:r>
            <a:r>
              <a:rPr lang="en-GB" sz="3400" dirty="0" smtClean="0"/>
              <a:t> the day.</a:t>
            </a:r>
          </a:p>
          <a:p>
            <a:r>
              <a:rPr lang="en-GB" sz="3400" dirty="0" smtClean="0"/>
              <a:t>Step in the King of England and boldly clear the way</a:t>
            </a:r>
          </a:p>
          <a:p>
            <a:endParaRPr lang="en-GB" dirty="0"/>
          </a:p>
        </p:txBody>
      </p:sp>
      <p:pic>
        <p:nvPicPr>
          <p:cNvPr id="1536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r="32038" b="551"/>
          <a:stretch/>
        </p:blipFill>
        <p:spPr bwMode="auto">
          <a:xfrm rot="5400000">
            <a:off x="5874013" y="342806"/>
            <a:ext cx="4532659" cy="58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8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the King of England, that baldy doth appear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 descr="Image preview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8" t="33772" r="24538" b="8389"/>
          <a:stretch/>
        </p:blipFill>
        <p:spPr bwMode="auto">
          <a:xfrm rot="5400000">
            <a:off x="5729677" y="982663"/>
            <a:ext cx="4847446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96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the King of England, that baldy doth appear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I come to seek my only son</a:t>
            </a:r>
          </a:p>
          <a:p>
            <a:r>
              <a:rPr lang="en-GB" sz="3600" dirty="0" smtClean="0"/>
              <a:t>My only son is here!</a:t>
            </a:r>
            <a:endParaRPr lang="en-GB" sz="3600" dirty="0"/>
          </a:p>
        </p:txBody>
      </p:sp>
      <p:pic>
        <p:nvPicPr>
          <p:cNvPr id="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8" t="12422" r="24740"/>
          <a:stretch/>
        </p:blipFill>
        <p:spPr bwMode="auto">
          <a:xfrm rot="5400000">
            <a:off x="5928271" y="383743"/>
            <a:ext cx="4577948" cy="60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95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1034" y="1819615"/>
            <a:ext cx="6815669" cy="2507686"/>
          </a:xfrm>
        </p:spPr>
        <p:txBody>
          <a:bodyPr/>
          <a:lstStyle/>
          <a:p>
            <a:r>
              <a:rPr lang="en-GB" dirty="0" smtClean="0"/>
              <a:t>The Middleton</a:t>
            </a:r>
            <a:br>
              <a:rPr lang="en-GB" dirty="0" smtClean="0"/>
            </a:br>
            <a:r>
              <a:rPr lang="en-GB" dirty="0" smtClean="0"/>
              <a:t>Pace Egg Play(</a:t>
            </a:r>
            <a:r>
              <a:rPr lang="en-GB" dirty="0" smtClean="0"/>
              <a:t>ish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017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the King of England, that baldy doth appear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I come to seek my only son</a:t>
            </a:r>
          </a:p>
          <a:p>
            <a:r>
              <a:rPr lang="en-GB" sz="3600" dirty="0" smtClean="0"/>
              <a:t>My only son is here!</a:t>
            </a:r>
            <a:endParaRPr lang="en-GB" sz="3600" dirty="0"/>
          </a:p>
        </p:txBody>
      </p:sp>
      <p:pic>
        <p:nvPicPr>
          <p:cNvPr id="17412" name="Picture 4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6" r="16227"/>
          <a:stretch/>
        </p:blipFill>
        <p:spPr bwMode="auto">
          <a:xfrm rot="5400000">
            <a:off x="5923228" y="569121"/>
            <a:ext cx="3989386" cy="58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2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Saint George a worthy knight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458" name="Picture 2" descr="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r="20523"/>
          <a:stretch/>
        </p:blipFill>
        <p:spPr bwMode="auto">
          <a:xfrm rot="5400000">
            <a:off x="6422458" y="425475"/>
            <a:ext cx="3776591" cy="57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5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am Saint George a worthy knight</a:t>
            </a:r>
            <a:br>
              <a:rPr lang="en-GB" dirty="0" smtClean="0"/>
            </a:br>
            <a:r>
              <a:rPr lang="en-GB" dirty="0" smtClean="0"/>
              <a:t>I’ll spend my blood for England’s right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482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r="5830"/>
          <a:stretch/>
        </p:blipFill>
        <p:spPr bwMode="auto">
          <a:xfrm rot="5400000">
            <a:off x="5757159" y="815404"/>
            <a:ext cx="4992133" cy="533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6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am Saint George a worthy knight</a:t>
            </a:r>
            <a:br>
              <a:rPr lang="en-GB" dirty="0" smtClean="0"/>
            </a:br>
            <a:r>
              <a:rPr lang="en-GB" dirty="0" smtClean="0"/>
              <a:t>I’ll spend my blood for England’s right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England’s right I will maintain</a:t>
            </a:r>
            <a:endParaRPr lang="en-GB" sz="2400" dirty="0"/>
          </a:p>
        </p:txBody>
      </p:sp>
      <p:pic>
        <p:nvPicPr>
          <p:cNvPr id="2150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r="23727"/>
          <a:stretch/>
        </p:blipFill>
        <p:spPr bwMode="auto">
          <a:xfrm rot="5400000">
            <a:off x="5420628" y="478870"/>
            <a:ext cx="4994586" cy="58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85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am Saint George a worthy knight</a:t>
            </a:r>
            <a:br>
              <a:rPr lang="en-GB" dirty="0" smtClean="0"/>
            </a:br>
            <a:r>
              <a:rPr lang="en-GB" dirty="0" smtClean="0"/>
              <a:t>I’ll spend my blood for England’s right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England’s right I will maintain</a:t>
            </a:r>
          </a:p>
          <a:p>
            <a:r>
              <a:rPr lang="en-GB" sz="2400" dirty="0" smtClean="0"/>
              <a:t>I’ll fight for old England again and again!</a:t>
            </a:r>
            <a:endParaRPr lang="en-GB" sz="2400" dirty="0"/>
          </a:p>
        </p:txBody>
      </p:sp>
      <p:pic>
        <p:nvPicPr>
          <p:cNvPr id="2253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r="27376"/>
          <a:stretch/>
        </p:blipFill>
        <p:spPr bwMode="auto">
          <a:xfrm rot="5400000">
            <a:off x="5773290" y="551904"/>
            <a:ext cx="4737215" cy="570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the Turkish Champion, from Turkey’s land I come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55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r="35686"/>
          <a:stretch/>
        </p:blipFill>
        <p:spPr bwMode="auto">
          <a:xfrm rot="5400000">
            <a:off x="6228625" y="525327"/>
            <a:ext cx="4028303" cy="575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7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am the Turkish Champion, from Turkey’s land I come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I come to fight the King of England, </a:t>
            </a:r>
          </a:p>
          <a:p>
            <a:r>
              <a:rPr lang="en-GB" sz="2400" dirty="0" smtClean="0"/>
              <a:t>And all his noble men</a:t>
            </a:r>
            <a:endParaRPr lang="en-GB" sz="2400" dirty="0"/>
          </a:p>
        </p:txBody>
      </p:sp>
      <p:pic>
        <p:nvPicPr>
          <p:cNvPr id="24580" name="Picture 4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r="28343"/>
          <a:stretch/>
        </p:blipFill>
        <p:spPr bwMode="auto">
          <a:xfrm rot="5400000">
            <a:off x="5561983" y="570800"/>
            <a:ext cx="4711875" cy="58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7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Captain Slasher,</a:t>
            </a:r>
            <a:br>
              <a:rPr lang="en-GB" dirty="0" smtClean="0"/>
            </a:br>
            <a:r>
              <a:rPr lang="en-GB" dirty="0" smtClean="0"/>
              <a:t>Slasher is my name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60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31430"/>
          <a:stretch/>
        </p:blipFill>
        <p:spPr bwMode="auto">
          <a:xfrm rot="5400000">
            <a:off x="6204082" y="553415"/>
            <a:ext cx="4020799" cy="58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2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Captain Slasher,</a:t>
            </a:r>
            <a:br>
              <a:rPr lang="en-GB" dirty="0" smtClean="0"/>
            </a:br>
            <a:r>
              <a:rPr lang="en-GB" dirty="0" smtClean="0"/>
              <a:t>Slasher is my name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With sword and pistol by my side</a:t>
            </a:r>
          </a:p>
          <a:p>
            <a:r>
              <a:rPr lang="en-GB" sz="2400" dirty="0" smtClean="0"/>
              <a:t>I hope to win the game</a:t>
            </a:r>
            <a:endParaRPr lang="en-GB" sz="2400" dirty="0"/>
          </a:p>
        </p:txBody>
      </p:sp>
      <p:pic>
        <p:nvPicPr>
          <p:cNvPr id="2662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" t="11341" r="40348" b="25145"/>
          <a:stretch/>
        </p:blipFill>
        <p:spPr bwMode="auto">
          <a:xfrm rot="5400000">
            <a:off x="5441040" y="1063545"/>
            <a:ext cx="5325408" cy="474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58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They fight!</a:t>
            </a:r>
            <a:endParaRPr lang="en-GB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02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3315238" cy="1371600"/>
          </a:xfrm>
        </p:spPr>
        <p:txBody>
          <a:bodyPr/>
          <a:lstStyle/>
          <a:p>
            <a:r>
              <a:rPr lang="en-GB" dirty="0" smtClean="0"/>
              <a:t>A huge crowd had gathered to witness the annual play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3315238" cy="1828800"/>
          </a:xfrm>
        </p:spPr>
        <p:txBody>
          <a:bodyPr>
            <a:normAutofit/>
          </a:bodyPr>
          <a:lstStyle/>
          <a:p>
            <a:endParaRPr lang="en-GB" sz="2800" dirty="0"/>
          </a:p>
        </p:txBody>
      </p:sp>
      <p:pic>
        <p:nvPicPr>
          <p:cNvPr id="1026" name="Picture 2" descr="Image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r="33212"/>
          <a:stretch/>
        </p:blipFill>
        <p:spPr bwMode="auto">
          <a:xfrm rot="5400000">
            <a:off x="5845689" y="200448"/>
            <a:ext cx="4490249" cy="61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9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They fight!</a:t>
            </a:r>
            <a:endParaRPr lang="en-GB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Slasher is slain!!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2414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r="13389"/>
          <a:stretch/>
        </p:blipFill>
        <p:spPr bwMode="auto">
          <a:xfrm rot="5400000">
            <a:off x="3367865" y="773893"/>
            <a:ext cx="5422374" cy="523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 am St George a champion </a:t>
            </a:r>
            <a:r>
              <a:rPr lang="en-GB" dirty="0" smtClean="0"/>
              <a:t>bold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867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t="13503" r="26588"/>
          <a:stretch/>
        </p:blipFill>
        <p:spPr bwMode="auto">
          <a:xfrm rot="5400000">
            <a:off x="5986496" y="524811"/>
            <a:ext cx="4695568" cy="58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11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am St George a champion bold</a:t>
            </a:r>
            <a:br>
              <a:rPr lang="en-GB" dirty="0" smtClean="0"/>
            </a:br>
            <a:r>
              <a:rPr lang="en-GB" dirty="0" smtClean="0"/>
              <a:t>And with my sword I won three crowns of gold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9698" name="Picture 2" descr="https://attachment.outlook.live.net/owa/MSA%3AMartingzzz%40hotmail.co.uk/service.svc/s/GetAttachmentThumbnail?id=AQMkADAwATZiZmYAZC1lMDI5LTdjNmMtMDACLTAwCgBGAAADQKV8%2FsLiqkOxTFeVvoCuzQcAlkhLMghh0Ueo6g7058f%2F%2BQAAAgFXAAAAlkhLMghh0Ueo6g7058f%2F%2BQADMJTwFAAAAAESABAA7lgCaPVytE2IqHR55d2nqg%3D%3D&amp;owa=outlook.live.com&amp;scriptVer=2020040403.08&amp;isc=1&amp;X-OWA-CANARY=lZVYij6XOkeYrwuNZkxwlGBR8OqH39cYBbzSTGjyYLx0u17L0awQAeQ-_sYFFAb1xn90kZHZGdo.&amp;token=eyJhbGciOiJSUzI1NiIsImtpZCI6IjU2MzU4ODUyMzRCOTI1MkRERTAwNTc2NkQ5RDlGMjc2NTY1RjYzRTIiLCJ4NXQiOiJWaldJVWpTNUpTM2VBRmRtMmRueWRsWmZZLUkiLCJ0eXAiOiJKV1QifQ.eyJvcmlnaW4iOiJodHRwczovL291dGxvb2subGl2ZS5jb20iLCJ2ZXIiOiJFeGNoYW5nZS5DYWxsYmFjay5WMSIsImFwcGN0eHNlbmRlciI6Ik93YURvd25sb2FkQDg0ZGY5ZTdmLWU5ZjYtNDBhZi1iNDM1LWFhYWFhYWFhYWFhYSIsImlzc3JpbmciOiJXVyIsImFwcGN0eCI6IntcIm1zZXhjaHByb3RcIjpcIm93YVwiLFwicHJpbWFyeXNpZFwiOlwiUy0xLTI4MjctNDQyMzY1LTM3NjA4MTUyMTJcIixcInB1aWRcIjpcIjE4OTk5NDY5Njg3MTAyNTJcIixcIm9pZFwiOlwiMDAwNmJmZmQtZTAyOS03YzZjLTAwMDAtMDAwMDAwMDAwMDAwXCIsXCJzY29wZVwiOlwiT3dhRG93bmxvYWRcIn0iLCJuYmYiOjE1ODY3Njc4MzksImV4cCI6MTU4Njc2ODQzOSwiaXNzIjoiMDAwMDAwMDItMDAwMC0wZmYxLWNlMDAtMDAwMDAwMDAwMDAwQDg0ZGY5ZTdmLWU5ZjYtNDBhZi1iNDM1LWFhYWFhYWFhYWFhYSIsImF1ZCI6IjAwMDAwMDAyLTAwMDAtMGZmMS1jZTAwLTAwMDAwMDAwMDAwMC9hdHRhY2htZW50Lm91dGxvb2subGl2ZS5uZXRAODRkZjllN2YtZTlmNi00MGFmLWI0MzUtYWFhYWFhYWFhYWFhIiwiaGFwcCI6Im93YSJ9.hAGhqS66QyTZ3UsD65VbZcHHCvWMA3Q6QqVfjZHAr6mPyU_UrPVgb6SqrWp-CpwLEi4i8U0wN71pu6oyDP7de1gRb1ZsZu9FOiKnktKl2AOz2eUPXtc56yED1UFlSDb8qwe4fQoHtIIeM2KF1LA7NFPrKOXmq9nAehucUynRcZbs8K3NLE_BJbPmXvcKtmkWC44MyHP3vgaMyXXKtCN0bd5U8YLhNOsSyp0D6Fqw_wFEyvjMCp2FGxQx5Qt6KHvWJv5lQmCUwLzfw1XzthALy0UP0j9s92XRnQzrs773IX8pLUpl4n1-8T9it3gVtoYxatnsf47y07nTfDQ0TG7IpQ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3" t="10210" r="20357"/>
          <a:stretch/>
        </p:blipFill>
        <p:spPr bwMode="auto">
          <a:xfrm rot="5400000">
            <a:off x="5856386" y="889788"/>
            <a:ext cx="4284036" cy="510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60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am St George a champion bold</a:t>
            </a:r>
            <a:br>
              <a:rPr lang="en-GB" dirty="0" smtClean="0"/>
            </a:br>
            <a:r>
              <a:rPr lang="en-GB" dirty="0" smtClean="0"/>
              <a:t>And with my sword I won three crowns of gold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I slew the fiery </a:t>
            </a:r>
            <a:r>
              <a:rPr lang="en-GB" sz="2400" dirty="0" smtClean="0"/>
              <a:t>dragon</a:t>
            </a:r>
            <a:endParaRPr lang="en-GB" sz="2400" dirty="0"/>
          </a:p>
        </p:txBody>
      </p:sp>
      <p:pic>
        <p:nvPicPr>
          <p:cNvPr id="3072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9450" r="35890" b="5956"/>
          <a:stretch/>
        </p:blipFill>
        <p:spPr bwMode="auto">
          <a:xfrm rot="5400000">
            <a:off x="6395905" y="182466"/>
            <a:ext cx="3395543" cy="58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29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am St George a champion bold</a:t>
            </a:r>
            <a:br>
              <a:rPr lang="en-GB" dirty="0" smtClean="0"/>
            </a:br>
            <a:r>
              <a:rPr lang="en-GB" dirty="0" smtClean="0"/>
              <a:t>And with my sword I won three crowns of gold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I slew the fiery dragon, and brought him to the slaughter</a:t>
            </a:r>
            <a:r>
              <a:rPr lang="en-GB" sz="2400" dirty="0" smtClean="0"/>
              <a:t>,</a:t>
            </a:r>
            <a:endParaRPr lang="en-GB" sz="2400" dirty="0" smtClean="0"/>
          </a:p>
        </p:txBody>
      </p:sp>
      <p:pic>
        <p:nvPicPr>
          <p:cNvPr id="3174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2" r="35687"/>
          <a:stretch/>
        </p:blipFill>
        <p:spPr bwMode="auto">
          <a:xfrm rot="5400000">
            <a:off x="6258097" y="320275"/>
            <a:ext cx="3991489" cy="61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6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am St George a champion bold</a:t>
            </a:r>
            <a:br>
              <a:rPr lang="en-GB" dirty="0" smtClean="0"/>
            </a:br>
            <a:r>
              <a:rPr lang="en-GB" dirty="0" smtClean="0"/>
              <a:t>And with my sword I won three crowns of gold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I slew the fiery dragon, and brought him to the slaughter,</a:t>
            </a:r>
          </a:p>
          <a:p>
            <a:r>
              <a:rPr lang="en-GB" sz="2400" dirty="0" smtClean="0"/>
              <a:t>And with my sword I won the King of Egypt’s only daughter</a:t>
            </a:r>
            <a:endParaRPr lang="en-GB" sz="2400" dirty="0"/>
          </a:p>
        </p:txBody>
      </p:sp>
      <p:pic>
        <p:nvPicPr>
          <p:cNvPr id="3379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9" t="17827" r="36700" b="31093"/>
          <a:stretch/>
        </p:blipFill>
        <p:spPr bwMode="auto">
          <a:xfrm rot="5400000">
            <a:off x="5531250" y="848042"/>
            <a:ext cx="5169702" cy="51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5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George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481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r="30821"/>
          <a:stretch/>
        </p:blipFill>
        <p:spPr bwMode="auto">
          <a:xfrm rot="5400000">
            <a:off x="6281588" y="803916"/>
            <a:ext cx="3771510" cy="55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62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George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3200" dirty="0" smtClean="0"/>
              <a:t>St George?!</a:t>
            </a:r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0159" y="3031065"/>
            <a:ext cx="4072108" cy="2438404"/>
          </a:xfrm>
        </p:spPr>
        <p:txBody>
          <a:bodyPr/>
          <a:lstStyle/>
          <a:p>
            <a:r>
              <a:rPr lang="en-GB" sz="2400" dirty="0" smtClean="0"/>
              <a:t>As I was going by St George’s school</a:t>
            </a:r>
          </a:p>
          <a:p>
            <a:r>
              <a:rPr lang="en-GB" sz="2400" dirty="0" smtClean="0"/>
              <a:t>I heard a lady cry A fool! A fool!</a:t>
            </a:r>
          </a:p>
          <a:p>
            <a:endParaRPr lang="en-GB" dirty="0"/>
          </a:p>
        </p:txBody>
      </p:sp>
      <p:pic>
        <p:nvPicPr>
          <p:cNvPr id="3584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0" r="27376"/>
          <a:stretch/>
        </p:blipFill>
        <p:spPr bwMode="auto">
          <a:xfrm rot="5400000">
            <a:off x="5726899" y="372794"/>
            <a:ext cx="4382042" cy="58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 George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3200" dirty="0" smtClean="0"/>
              <a:t>St George?!</a:t>
            </a:r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0159" y="3031065"/>
            <a:ext cx="4072108" cy="2438404"/>
          </a:xfrm>
        </p:spPr>
        <p:txBody>
          <a:bodyPr/>
          <a:lstStyle/>
          <a:p>
            <a:r>
              <a:rPr lang="en-GB" sz="2400" dirty="0" smtClean="0"/>
              <a:t>As I was going by St George’s school</a:t>
            </a:r>
          </a:p>
          <a:p>
            <a:r>
              <a:rPr lang="en-GB" sz="2400" dirty="0" smtClean="0"/>
              <a:t>I heard a lady cry A fool! A fool!</a:t>
            </a:r>
          </a:p>
          <a:p>
            <a:r>
              <a:rPr lang="en-GB" sz="2400" dirty="0" smtClean="0"/>
              <a:t>A fool, a fool was her every word</a:t>
            </a:r>
            <a:endParaRPr lang="en-GB" sz="2400" dirty="0"/>
          </a:p>
        </p:txBody>
      </p:sp>
      <p:pic>
        <p:nvPicPr>
          <p:cNvPr id="3686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 t="16747" r="25349"/>
          <a:stretch/>
        </p:blipFill>
        <p:spPr bwMode="auto">
          <a:xfrm rot="5400000">
            <a:off x="5277465" y="927890"/>
            <a:ext cx="5311143" cy="494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72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3315238" cy="1371600"/>
          </a:xfrm>
        </p:spPr>
        <p:txBody>
          <a:bodyPr/>
          <a:lstStyle/>
          <a:p>
            <a:r>
              <a:rPr lang="en-GB" dirty="0" smtClean="0"/>
              <a:t>A huge crowd had gathered to witness the annual play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3315238" cy="1828800"/>
          </a:xfrm>
        </p:spPr>
        <p:txBody>
          <a:bodyPr>
            <a:noAutofit/>
          </a:bodyPr>
          <a:lstStyle/>
          <a:p>
            <a:r>
              <a:rPr lang="en-GB" sz="3600" dirty="0" smtClean="0"/>
              <a:t>The people waited patiently for the play to start</a:t>
            </a:r>
            <a:endParaRPr lang="en-GB" sz="3600" dirty="0"/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r="37713"/>
          <a:stretch/>
        </p:blipFill>
        <p:spPr bwMode="auto">
          <a:xfrm rot="5400000">
            <a:off x="6124085" y="180957"/>
            <a:ext cx="3932767" cy="64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5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568" y="4098700"/>
            <a:ext cx="3718455" cy="1371600"/>
          </a:xfrm>
        </p:spPr>
        <p:txBody>
          <a:bodyPr>
            <a:noAutofit/>
          </a:bodyPr>
          <a:lstStyle/>
          <a:p>
            <a:r>
              <a:rPr lang="en-GB" sz="4400" dirty="0" smtClean="0"/>
              <a:t>The man’s a fool, </a:t>
            </a:r>
            <a:br>
              <a:rPr lang="en-GB" sz="4400" dirty="0" smtClean="0"/>
            </a:b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800" dirty="0" smtClean="0"/>
              <a:t>He fights with a wooden sword!!</a:t>
            </a:r>
            <a:endParaRPr lang="en-GB" sz="4800" dirty="0"/>
          </a:p>
        </p:txBody>
      </p:sp>
      <p:pic>
        <p:nvPicPr>
          <p:cNvPr id="3789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t="8639" r="34673"/>
          <a:stretch/>
        </p:blipFill>
        <p:spPr bwMode="auto">
          <a:xfrm rot="5400000">
            <a:off x="5685570" y="507881"/>
            <a:ext cx="4314872" cy="56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0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wooden sword? You dirty dog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891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t="5125" r="31835"/>
          <a:stretch/>
        </p:blipFill>
        <p:spPr bwMode="auto">
          <a:xfrm rot="5400000">
            <a:off x="6304875" y="540769"/>
            <a:ext cx="4080936" cy="5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0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wooden sword? You dirty dog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My sword is made of the best metal free</a:t>
            </a:r>
          </a:p>
          <a:p>
            <a:endParaRPr lang="en-GB" sz="2400" dirty="0"/>
          </a:p>
        </p:txBody>
      </p:sp>
      <p:pic>
        <p:nvPicPr>
          <p:cNvPr id="3993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0" t="19449" r="22105" b="17037"/>
          <a:stretch/>
        </p:blipFill>
        <p:spPr bwMode="auto">
          <a:xfrm rot="5400000">
            <a:off x="5514006" y="769010"/>
            <a:ext cx="5159341" cy="551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wooden sword? You dirty dog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sz="2400" dirty="0" smtClean="0"/>
              <a:t>My sword is made of the best metal free</a:t>
            </a:r>
          </a:p>
          <a:p>
            <a:r>
              <a:rPr lang="en-GB" sz="2400" dirty="0" smtClean="0"/>
              <a:t>And if you want a taste of it</a:t>
            </a:r>
          </a:p>
          <a:p>
            <a:r>
              <a:rPr lang="en-GB" sz="3600" dirty="0" smtClean="0"/>
              <a:t>I’ll give it unto thee!!!</a:t>
            </a:r>
          </a:p>
          <a:p>
            <a:endParaRPr lang="en-GB" sz="2400" dirty="0"/>
          </a:p>
        </p:txBody>
      </p:sp>
      <p:pic>
        <p:nvPicPr>
          <p:cNvPr id="4096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12963" r="11768"/>
          <a:stretch/>
        </p:blipFill>
        <p:spPr bwMode="auto">
          <a:xfrm rot="5400000">
            <a:off x="5617953" y="823531"/>
            <a:ext cx="5362833" cy="534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5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They fight!</a:t>
            </a:r>
            <a:endParaRPr lang="en-GB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1835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5" r="24741"/>
          <a:stretch/>
        </p:blipFill>
        <p:spPr bwMode="auto">
          <a:xfrm rot="5400000">
            <a:off x="3540320" y="-314045"/>
            <a:ext cx="4992131" cy="73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9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St </a:t>
            </a:r>
            <a:r>
              <a:rPr lang="en-GB" sz="4000" dirty="0"/>
              <a:t>G</a:t>
            </a:r>
            <a:r>
              <a:rPr lang="en-GB" sz="4000" dirty="0" smtClean="0"/>
              <a:t>eorge is slain!!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27270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r="7916"/>
          <a:stretch/>
        </p:blipFill>
        <p:spPr bwMode="auto">
          <a:xfrm rot="5400000">
            <a:off x="3349039" y="853920"/>
            <a:ext cx="5287032" cy="50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6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Oh horrible, terrible</a:t>
            </a:r>
            <a:br>
              <a:rPr lang="en-GB" dirty="0" smtClean="0"/>
            </a:br>
            <a:r>
              <a:rPr lang="en-GB" dirty="0" smtClean="0"/>
              <a:t>What hast thou done?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sz="2400" dirty="0"/>
          </a:p>
        </p:txBody>
      </p:sp>
      <p:pic>
        <p:nvPicPr>
          <p:cNvPr id="4403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8368" r="20281"/>
          <a:stretch/>
        </p:blipFill>
        <p:spPr bwMode="auto">
          <a:xfrm rot="5400000">
            <a:off x="5600294" y="246614"/>
            <a:ext cx="4993172" cy="61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81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Oh horrible, terrible</a:t>
            </a:r>
            <a:br>
              <a:rPr lang="en-GB" dirty="0" smtClean="0"/>
            </a:br>
            <a:r>
              <a:rPr lang="en-GB" dirty="0" smtClean="0"/>
              <a:t>What hast thou done?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Thou haste ruined me, ruined me, </a:t>
            </a:r>
          </a:p>
          <a:p>
            <a:r>
              <a:rPr lang="en-GB" sz="3600" dirty="0" smtClean="0"/>
              <a:t>By the killing of my only son</a:t>
            </a:r>
            <a:endParaRPr lang="en-GB" sz="3600" dirty="0"/>
          </a:p>
        </p:txBody>
      </p:sp>
      <p:pic>
        <p:nvPicPr>
          <p:cNvPr id="4505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8" t="18909" r="22714"/>
          <a:stretch/>
        </p:blipFill>
        <p:spPr bwMode="auto">
          <a:xfrm rot="5400000">
            <a:off x="5636681" y="314699"/>
            <a:ext cx="4992130" cy="62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2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Parents and children stood around, carefully respecting social distancing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endParaRPr lang="en-GB" sz="2800" dirty="0"/>
          </a:p>
        </p:txBody>
      </p:sp>
      <p:pic>
        <p:nvPicPr>
          <p:cNvPr id="3074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44606"/>
          <a:stretch/>
        </p:blipFill>
        <p:spPr bwMode="auto">
          <a:xfrm rot="5400000">
            <a:off x="4170007" y="-853998"/>
            <a:ext cx="3860455" cy="747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2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Oh, is there a noble Doctor to be found?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To cure this English champion of his deep and deadly wound!</a:t>
            </a:r>
            <a:endParaRPr lang="en-GB" sz="2400" dirty="0"/>
          </a:p>
        </p:txBody>
      </p:sp>
      <p:pic>
        <p:nvPicPr>
          <p:cNvPr id="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t="4200" r="25277" b="32171"/>
          <a:stretch/>
        </p:blipFill>
        <p:spPr bwMode="auto">
          <a:xfrm rot="5400000">
            <a:off x="5534656" y="917406"/>
            <a:ext cx="5118037" cy="491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8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YES! </a:t>
            </a:r>
            <a:br>
              <a:rPr lang="en-GB" dirty="0" smtClean="0"/>
            </a:br>
            <a:r>
              <a:rPr lang="en-GB" dirty="0" smtClean="0"/>
              <a:t>there is a noble Doctor to be found?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sz="2400" dirty="0"/>
          </a:p>
        </p:txBody>
      </p:sp>
      <p:pic>
        <p:nvPicPr>
          <p:cNvPr id="4608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5935" r="13795"/>
          <a:stretch/>
        </p:blipFill>
        <p:spPr bwMode="auto">
          <a:xfrm rot="5400000">
            <a:off x="5636751" y="595195"/>
            <a:ext cx="5313409" cy="565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82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YES! </a:t>
            </a:r>
            <a:br>
              <a:rPr lang="en-GB" dirty="0" smtClean="0"/>
            </a:br>
            <a:r>
              <a:rPr lang="en-GB" dirty="0" smtClean="0"/>
              <a:t>there is a noble Doctor to be found?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To cure this English champion of his deep and deadly wound!</a:t>
            </a:r>
            <a:endParaRPr lang="en-GB" sz="2400" dirty="0"/>
          </a:p>
        </p:txBody>
      </p:sp>
      <p:pic>
        <p:nvPicPr>
          <p:cNvPr id="4813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10349"/>
          <a:stretch/>
        </p:blipFill>
        <p:spPr bwMode="auto">
          <a:xfrm rot="5400000">
            <a:off x="5526769" y="755553"/>
            <a:ext cx="5066275" cy="543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7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What is your practice?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915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6" r="7714"/>
          <a:stretch/>
        </p:blipFill>
        <p:spPr bwMode="auto">
          <a:xfrm rot="5400000">
            <a:off x="5679307" y="836405"/>
            <a:ext cx="5090983" cy="52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3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84101"/>
            <a:ext cx="1041900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I boast not of my practice,</a:t>
            </a:r>
          </a:p>
          <a:p>
            <a:pPr algn="ctr"/>
            <a:r>
              <a:rPr lang="en-GB" sz="4800" dirty="0" smtClean="0"/>
              <a:t>Neither do I study in the practise of physic</a:t>
            </a:r>
          </a:p>
          <a:p>
            <a:pPr algn="ctr"/>
            <a:r>
              <a:rPr lang="en-GB" sz="3600" dirty="0" smtClean="0"/>
              <a:t>I torture not my patients with excavations</a:t>
            </a:r>
          </a:p>
          <a:p>
            <a:pPr algn="ctr"/>
            <a:r>
              <a:rPr lang="en-GB" sz="2800" dirty="0" smtClean="0"/>
              <a:t>Such as pills, boluses, solutions and </a:t>
            </a:r>
            <a:r>
              <a:rPr lang="en-GB" sz="2800" dirty="0" smtClean="0"/>
              <a:t>embrocations</a:t>
            </a:r>
            <a:endParaRPr lang="en-GB" sz="2800" dirty="0" smtClean="0"/>
          </a:p>
          <a:p>
            <a:pPr algn="ctr"/>
            <a:r>
              <a:rPr lang="en-GB" sz="2000" dirty="0" smtClean="0"/>
              <a:t>I’ve been to upper </a:t>
            </a:r>
            <a:r>
              <a:rPr lang="en-GB" sz="2000" dirty="0" smtClean="0"/>
              <a:t>bendover</a:t>
            </a:r>
            <a:r>
              <a:rPr lang="en-GB" sz="2000" dirty="0" smtClean="0"/>
              <a:t>, lower </a:t>
            </a:r>
            <a:r>
              <a:rPr lang="en-GB" sz="2000" dirty="0" smtClean="0"/>
              <a:t>legover</a:t>
            </a:r>
            <a:endParaRPr lang="en-GB" sz="2000" dirty="0" smtClean="0"/>
          </a:p>
          <a:p>
            <a:pPr algn="ctr"/>
            <a:r>
              <a:rPr lang="en-GB" sz="1400" dirty="0" smtClean="0"/>
              <a:t>Half way round the world and back again</a:t>
            </a:r>
          </a:p>
          <a:p>
            <a:pPr algn="ctr"/>
            <a:r>
              <a:rPr lang="en-GB" sz="800" dirty="0" smtClean="0"/>
              <a:t>My wisdom lies in my wig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05574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4704" y="1159099"/>
            <a:ext cx="992961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I’ve been to Italy, </a:t>
            </a:r>
            <a:r>
              <a:rPr lang="en-GB" sz="6000" dirty="0" smtClean="0"/>
              <a:t>Tittily</a:t>
            </a:r>
            <a:r>
              <a:rPr lang="en-GB" sz="6000" dirty="0" smtClean="0"/>
              <a:t>,</a:t>
            </a:r>
          </a:p>
          <a:p>
            <a:pPr algn="ctr"/>
            <a:r>
              <a:rPr lang="en-GB" sz="4400" dirty="0"/>
              <a:t>S</a:t>
            </a:r>
            <a:r>
              <a:rPr lang="en-GB" sz="4400" dirty="0" smtClean="0"/>
              <a:t>icily</a:t>
            </a:r>
            <a:r>
              <a:rPr lang="en-GB" sz="4400" dirty="0" smtClean="0"/>
              <a:t>, Cecily and </a:t>
            </a:r>
            <a:r>
              <a:rPr lang="en-GB" sz="4400" dirty="0" smtClean="0"/>
              <a:t>Threcilly</a:t>
            </a:r>
            <a:r>
              <a:rPr lang="en-GB" sz="4400" dirty="0" smtClean="0"/>
              <a:t>.</a:t>
            </a:r>
          </a:p>
          <a:p>
            <a:pPr algn="ctr"/>
            <a:r>
              <a:rPr lang="en-GB" sz="3600" dirty="0" smtClean="0"/>
              <a:t>I’ve been to </a:t>
            </a:r>
            <a:r>
              <a:rPr lang="en-GB" sz="3600" dirty="0" smtClean="0"/>
              <a:t>Tintwistle</a:t>
            </a:r>
            <a:r>
              <a:rPr lang="en-GB" sz="3600" dirty="0" smtClean="0"/>
              <a:t>, </a:t>
            </a:r>
            <a:r>
              <a:rPr lang="en-GB" sz="3600" dirty="0" smtClean="0"/>
              <a:t>Slaithwaite</a:t>
            </a:r>
            <a:r>
              <a:rPr lang="en-GB" sz="3600" dirty="0" smtClean="0"/>
              <a:t> and </a:t>
            </a:r>
            <a:r>
              <a:rPr lang="en-GB" sz="3600" dirty="0" smtClean="0"/>
              <a:t>Colmondely</a:t>
            </a:r>
            <a:endParaRPr lang="en-GB" sz="3600" dirty="0" smtClean="0"/>
          </a:p>
          <a:p>
            <a:pPr algn="ctr"/>
            <a:r>
              <a:rPr lang="en-GB" sz="2800" dirty="0" smtClean="0"/>
              <a:t>And up my landlady’s vest</a:t>
            </a:r>
          </a:p>
          <a:p>
            <a:pPr algn="ctr"/>
            <a:r>
              <a:rPr lang="en-GB" sz="1600" dirty="0" smtClean="0"/>
              <a:t>And once, I even went as far as Heywood! </a:t>
            </a:r>
          </a:p>
          <a:p>
            <a:pPr algn="ctr"/>
            <a:endParaRPr lang="en-GB" sz="2800" dirty="0" smtClean="0"/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67417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And what canst thou cure?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017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r="11565"/>
          <a:stretch/>
        </p:blipFill>
        <p:spPr bwMode="auto">
          <a:xfrm rot="5400000">
            <a:off x="5654793" y="790836"/>
            <a:ext cx="5144068" cy="51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41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307" y="940158"/>
            <a:ext cx="1014855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All kinds of diseases</a:t>
            </a:r>
          </a:p>
          <a:p>
            <a:pPr algn="ctr"/>
            <a:r>
              <a:rPr lang="en-GB" sz="4400" dirty="0" smtClean="0"/>
              <a:t>Whatever you pleases</a:t>
            </a:r>
          </a:p>
          <a:p>
            <a:pPr algn="ctr"/>
            <a:r>
              <a:rPr lang="en-GB" sz="3600" dirty="0" smtClean="0"/>
              <a:t>The itch, mitch, pitch, flitch and ditch</a:t>
            </a:r>
          </a:p>
          <a:p>
            <a:pPr algn="ctr"/>
            <a:r>
              <a:rPr lang="en-GB" sz="2400" dirty="0" smtClean="0"/>
              <a:t>The </a:t>
            </a:r>
            <a:r>
              <a:rPr lang="en-GB" sz="2400" dirty="0" smtClean="0"/>
              <a:t>otch</a:t>
            </a:r>
            <a:r>
              <a:rPr lang="en-GB" sz="2400" dirty="0" smtClean="0"/>
              <a:t>, </a:t>
            </a:r>
            <a:r>
              <a:rPr lang="en-GB" sz="2400" dirty="0" smtClean="0"/>
              <a:t>motch</a:t>
            </a:r>
            <a:r>
              <a:rPr lang="en-GB" sz="2400" dirty="0" smtClean="0"/>
              <a:t>, </a:t>
            </a:r>
            <a:r>
              <a:rPr lang="en-GB" sz="2400" dirty="0" smtClean="0"/>
              <a:t>potch</a:t>
            </a:r>
            <a:r>
              <a:rPr lang="en-GB" sz="2400" dirty="0" smtClean="0"/>
              <a:t>, </a:t>
            </a:r>
            <a:r>
              <a:rPr lang="en-GB" sz="2400" dirty="0" smtClean="0"/>
              <a:t>flotch</a:t>
            </a:r>
            <a:r>
              <a:rPr lang="en-GB" sz="2400" dirty="0" smtClean="0"/>
              <a:t> and </a:t>
            </a:r>
            <a:r>
              <a:rPr lang="en-GB" sz="2400" dirty="0" smtClean="0"/>
              <a:t>dotch</a:t>
            </a:r>
            <a:endParaRPr lang="en-GB" sz="2400" dirty="0" smtClean="0"/>
          </a:p>
          <a:p>
            <a:pPr algn="ctr"/>
            <a:r>
              <a:rPr lang="en-GB" sz="2000" dirty="0" smtClean="0"/>
              <a:t>The pox, the palsy and the gout</a:t>
            </a:r>
          </a:p>
          <a:p>
            <a:pPr algn="ctr"/>
            <a:r>
              <a:rPr lang="en-GB" sz="1200" dirty="0" smtClean="0"/>
              <a:t>And if the devil’s in a man, I’ll fetch six of the buggers out!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3772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Pray, what is thy fee?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0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3" t="10801" r="17848" b="270"/>
          <a:stretch/>
        </p:blipFill>
        <p:spPr bwMode="auto">
          <a:xfrm rot="5400000">
            <a:off x="5982325" y="179225"/>
            <a:ext cx="4102443" cy="652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7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Pray, what is thy fee?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Ten pounds is true!</a:t>
            </a:r>
          </a:p>
        </p:txBody>
      </p:sp>
      <p:pic>
        <p:nvPicPr>
          <p:cNvPr id="5222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9" t="7287" r="13794" b="4335"/>
          <a:stretch/>
        </p:blipFill>
        <p:spPr bwMode="auto">
          <a:xfrm rot="5400000">
            <a:off x="6058318" y="296260"/>
            <a:ext cx="4127156" cy="62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6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Parents and children stood around, carefully respecting social distancing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The play was about to start</a:t>
            </a:r>
            <a:endParaRPr lang="en-GB" sz="3600" dirty="0"/>
          </a:p>
        </p:txBody>
      </p:sp>
      <p:pic>
        <p:nvPicPr>
          <p:cNvPr id="4098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8254"/>
          <a:stretch/>
        </p:blipFill>
        <p:spPr bwMode="auto">
          <a:xfrm rot="5400000">
            <a:off x="4179115" y="501670"/>
            <a:ext cx="3830594" cy="44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0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Pray, what is thy fee?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3600" dirty="0" smtClean="0"/>
              <a:t>Ten pounds is true!</a:t>
            </a:r>
          </a:p>
          <a:p>
            <a:endParaRPr lang="en-GB" sz="3600" dirty="0"/>
          </a:p>
          <a:p>
            <a:r>
              <a:rPr lang="en-GB" sz="3600" dirty="0" smtClean="0"/>
              <a:t>Proceed noble Doctor, thou shalt have thy due</a:t>
            </a:r>
          </a:p>
        </p:txBody>
      </p:sp>
      <p:pic>
        <p:nvPicPr>
          <p:cNvPr id="5325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r="22916"/>
          <a:stretch/>
        </p:blipFill>
        <p:spPr bwMode="auto">
          <a:xfrm rot="5400000">
            <a:off x="5783457" y="267430"/>
            <a:ext cx="4868561" cy="596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9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my bag I have crutches for lame hedgehoppers,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Glasses for blind mice</a:t>
            </a:r>
            <a:endParaRPr lang="en-GB" sz="2400" dirty="0"/>
          </a:p>
        </p:txBody>
      </p:sp>
      <p:pic>
        <p:nvPicPr>
          <p:cNvPr id="6" name="Picture 4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22422" r="25700" b="14875"/>
          <a:stretch/>
        </p:blipFill>
        <p:spPr bwMode="auto">
          <a:xfrm rot="5400000">
            <a:off x="5740140" y="1167449"/>
            <a:ext cx="5053063" cy="437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9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my bag I have crutches for lame hedgehoppers,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4"/>
            <a:ext cx="3718455" cy="2844801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Glasses for blind mice.</a:t>
            </a:r>
          </a:p>
          <a:p>
            <a:r>
              <a:rPr lang="en-GB" sz="2400" dirty="0" smtClean="0"/>
              <a:t>I have stuff to keep honeymoon couples on their honeymoon for 47 years</a:t>
            </a:r>
          </a:p>
          <a:p>
            <a:r>
              <a:rPr lang="en-GB" sz="2400" dirty="0" smtClean="0"/>
              <a:t>And make your shirt go up and down your back like a roller blind</a:t>
            </a:r>
            <a:endParaRPr lang="en-GB" sz="2400" dirty="0"/>
          </a:p>
        </p:txBody>
      </p:sp>
      <p:pic>
        <p:nvPicPr>
          <p:cNvPr id="5" name="Picture 4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8" t="22422" r="25700" b="14875"/>
          <a:stretch/>
        </p:blipFill>
        <p:spPr bwMode="auto">
          <a:xfrm rot="5400000">
            <a:off x="5740140" y="1167449"/>
            <a:ext cx="5053063" cy="437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54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189" y="2021983"/>
            <a:ext cx="10019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/>
              <a:t>After various ministrations, some of which are too gruesome to show here, the doctor concludes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91729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my inside outside pocket I have a bottle of </a:t>
            </a:r>
            <a:r>
              <a:rPr lang="en-GB" dirty="0" smtClean="0"/>
              <a:t>Alicapimpompane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529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8" r="18457"/>
          <a:stretch/>
        </p:blipFill>
        <p:spPr bwMode="auto">
          <a:xfrm rot="5400000">
            <a:off x="5687084" y="671186"/>
            <a:ext cx="4967417" cy="5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4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my inside outside pocket I have a bottle of </a:t>
            </a:r>
            <a:r>
              <a:rPr lang="en-GB" dirty="0" smtClean="0"/>
              <a:t>Alicapimpompane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Which brings the dead to life again</a:t>
            </a:r>
            <a:endParaRPr lang="en-GB" sz="2400" dirty="0"/>
          </a:p>
        </p:txBody>
      </p:sp>
      <p:pic>
        <p:nvPicPr>
          <p:cNvPr id="5837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r="32849"/>
          <a:stretch/>
        </p:blipFill>
        <p:spPr bwMode="auto">
          <a:xfrm rot="5400000">
            <a:off x="5836843" y="482737"/>
            <a:ext cx="4162155" cy="581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8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my inside outside pocket I have a bottle of </a:t>
            </a:r>
            <a:r>
              <a:rPr lang="en-GB" dirty="0" smtClean="0"/>
              <a:t>Alicapimpompane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Which brings the dead to life again</a:t>
            </a:r>
          </a:p>
          <a:p>
            <a:r>
              <a:rPr lang="en-GB" sz="2400" dirty="0" smtClean="0"/>
              <a:t>A drop on the head</a:t>
            </a:r>
            <a:r>
              <a:rPr lang="en-GB" sz="2400" dirty="0" smtClean="0"/>
              <a:t>,</a:t>
            </a:r>
            <a:endParaRPr lang="en-GB" sz="2400" dirty="0"/>
          </a:p>
        </p:txBody>
      </p:sp>
      <p:pic>
        <p:nvPicPr>
          <p:cNvPr id="5939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r="14402"/>
          <a:stretch/>
        </p:blipFill>
        <p:spPr bwMode="auto">
          <a:xfrm rot="5400000">
            <a:off x="5545027" y="726839"/>
            <a:ext cx="4992133" cy="54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8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my inside outside pocket I have a bottle of </a:t>
            </a:r>
            <a:r>
              <a:rPr lang="en-GB" dirty="0" smtClean="0"/>
              <a:t>Alicapimpompane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Which brings the dead to life again</a:t>
            </a:r>
          </a:p>
          <a:p>
            <a:r>
              <a:rPr lang="en-GB" sz="2400" dirty="0" smtClean="0"/>
              <a:t>A drop on the head, a drop on the heart</a:t>
            </a:r>
            <a:endParaRPr lang="en-GB" sz="2400" dirty="0"/>
          </a:p>
        </p:txBody>
      </p:sp>
      <p:pic>
        <p:nvPicPr>
          <p:cNvPr id="60420" name="Picture 4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r="13186"/>
          <a:stretch/>
        </p:blipFill>
        <p:spPr bwMode="auto">
          <a:xfrm rot="5400000">
            <a:off x="5537139" y="666722"/>
            <a:ext cx="5186268" cy="543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85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my inside outside pocket I have a bottle of </a:t>
            </a:r>
            <a:r>
              <a:rPr lang="en-GB" dirty="0" smtClean="0"/>
              <a:t>Alicapimpompane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smtClean="0"/>
              <a:t>Which brings the dead to life again</a:t>
            </a:r>
          </a:p>
          <a:p>
            <a:r>
              <a:rPr lang="en-GB" sz="2400" dirty="0" smtClean="0"/>
              <a:t>A drop on the head, a drop on the heart</a:t>
            </a:r>
          </a:p>
          <a:p>
            <a:r>
              <a:rPr lang="en-GB" sz="2400" dirty="0" smtClean="0"/>
              <a:t>Rise up young man and take thy part</a:t>
            </a:r>
            <a:endParaRPr lang="en-GB" sz="2400" dirty="0"/>
          </a:p>
        </p:txBody>
      </p:sp>
      <p:pic>
        <p:nvPicPr>
          <p:cNvPr id="6144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5" r="24740"/>
          <a:stretch/>
        </p:blipFill>
        <p:spPr bwMode="auto">
          <a:xfrm rot="5400000">
            <a:off x="6190234" y="556498"/>
            <a:ext cx="3455375" cy="58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98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Arise, arise, most noble knight arise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And no more dormant lay</a:t>
            </a:r>
            <a:endParaRPr lang="en-GB" sz="2400" dirty="0"/>
          </a:p>
        </p:txBody>
      </p:sp>
      <p:pic>
        <p:nvPicPr>
          <p:cNvPr id="5" name="Picture 2" descr="Image preview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7016" r="28795" b="11902"/>
          <a:stretch/>
        </p:blipFill>
        <p:spPr bwMode="auto">
          <a:xfrm rot="5400000">
            <a:off x="5494337" y="562234"/>
            <a:ext cx="5470525" cy="57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5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The players circled around singing their entrance song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sz="2400" dirty="0"/>
          </a:p>
        </p:txBody>
      </p:sp>
      <p:pic>
        <p:nvPicPr>
          <p:cNvPr id="5122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2999" y="1508851"/>
            <a:ext cx="5151009" cy="386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6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Arise, arise, most noble knight arise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And no more dormant lay</a:t>
            </a:r>
          </a:p>
          <a:p>
            <a:r>
              <a:rPr lang="en-GB" sz="2400" dirty="0" smtClean="0"/>
              <a:t>And with that sword that’s in your hand</a:t>
            </a:r>
          </a:p>
          <a:p>
            <a:endParaRPr lang="en-GB" sz="2400" dirty="0"/>
          </a:p>
        </p:txBody>
      </p:sp>
      <p:pic>
        <p:nvPicPr>
          <p:cNvPr id="6349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13233" r="32646"/>
          <a:stretch/>
        </p:blipFill>
        <p:spPr bwMode="auto">
          <a:xfrm rot="5400000">
            <a:off x="5964830" y="435970"/>
            <a:ext cx="4148213" cy="605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4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Arise, arise, most noble knight arise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smtClean="0"/>
              <a:t>And no more dormant lay</a:t>
            </a:r>
          </a:p>
          <a:p>
            <a:r>
              <a:rPr lang="en-GB" sz="2400" dirty="0" smtClean="0"/>
              <a:t>And with that sword that’s in your hand</a:t>
            </a:r>
          </a:p>
          <a:p>
            <a:r>
              <a:rPr lang="en-GB" sz="3000" dirty="0" smtClean="0"/>
              <a:t>Make all your foes obey!</a:t>
            </a:r>
          </a:p>
          <a:p>
            <a:endParaRPr lang="en-GB" sz="2400" dirty="0"/>
          </a:p>
        </p:txBody>
      </p:sp>
      <p:pic>
        <p:nvPicPr>
          <p:cNvPr id="6553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r="34065"/>
          <a:stretch/>
        </p:blipFill>
        <p:spPr bwMode="auto">
          <a:xfrm rot="5400000">
            <a:off x="6030042" y="210957"/>
            <a:ext cx="4240736" cy="62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67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head is made of iron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6562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26206" r="31025"/>
          <a:stretch/>
        </p:blipFill>
        <p:spPr bwMode="auto">
          <a:xfrm rot="5400000">
            <a:off x="5901838" y="719784"/>
            <a:ext cx="4703347" cy="54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59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head is made of iron</a:t>
            </a:r>
            <a:br>
              <a:rPr lang="en-GB" dirty="0" smtClean="0"/>
            </a:br>
            <a:r>
              <a:rPr lang="en-GB" dirty="0" smtClean="0"/>
              <a:t>My body’s made of steel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758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8" t="15665" r="28389" b="16227"/>
          <a:stretch/>
        </p:blipFill>
        <p:spPr bwMode="auto">
          <a:xfrm rot="5400000">
            <a:off x="5666092" y="299138"/>
            <a:ext cx="5048299" cy="60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0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head is made of iron</a:t>
            </a:r>
            <a:br>
              <a:rPr lang="en-GB" dirty="0" smtClean="0"/>
            </a:br>
            <a:r>
              <a:rPr lang="en-GB" dirty="0" smtClean="0"/>
              <a:t>My body’s made of steel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My legs are made of crooked bones</a:t>
            </a:r>
          </a:p>
          <a:p>
            <a:r>
              <a:rPr lang="en-GB" sz="3200" dirty="0" smtClean="0"/>
              <a:t>To make you all to yield!</a:t>
            </a:r>
          </a:p>
          <a:p>
            <a:endParaRPr lang="en-GB" sz="2400" dirty="0"/>
          </a:p>
        </p:txBody>
      </p:sp>
      <p:pic>
        <p:nvPicPr>
          <p:cNvPr id="6861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8" t="7827" r="20078"/>
          <a:stretch/>
        </p:blipFill>
        <p:spPr bwMode="auto">
          <a:xfrm rot="5400000">
            <a:off x="5934072" y="289250"/>
            <a:ext cx="4258413" cy="610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82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They fight!</a:t>
            </a:r>
            <a:endParaRPr lang="en-GB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The Turkish </a:t>
            </a:r>
            <a:r>
              <a:rPr lang="en-GB" sz="4000" dirty="0" smtClean="0"/>
              <a:t>Champion </a:t>
            </a:r>
            <a:r>
              <a:rPr lang="en-GB" sz="4000" dirty="0" smtClean="0"/>
              <a:t>is slain!!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7163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6" r="11767"/>
          <a:stretch/>
        </p:blipFill>
        <p:spPr bwMode="auto">
          <a:xfrm rot="5400000">
            <a:off x="3480382" y="243859"/>
            <a:ext cx="5395047" cy="652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90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795" y="1388534"/>
            <a:ext cx="4033472" cy="1371600"/>
          </a:xfrm>
        </p:spPr>
        <p:txBody>
          <a:bodyPr/>
          <a:lstStyle/>
          <a:p>
            <a:r>
              <a:rPr lang="en-GB" dirty="0" smtClean="0"/>
              <a:t>In comes I who’s never been yet</a:t>
            </a:r>
            <a:br>
              <a:rPr lang="en-GB" dirty="0" smtClean="0"/>
            </a:br>
            <a:r>
              <a:rPr lang="en-GB" dirty="0" smtClean="0"/>
              <a:t>With my big head and little wit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065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t="16477" r="21498" b="18929"/>
          <a:stretch/>
        </p:blipFill>
        <p:spPr bwMode="auto">
          <a:xfrm rot="5400000">
            <a:off x="5743304" y="1460089"/>
            <a:ext cx="5195012" cy="38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8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795" y="1388534"/>
            <a:ext cx="4033472" cy="1371600"/>
          </a:xfrm>
        </p:spPr>
        <p:txBody>
          <a:bodyPr/>
          <a:lstStyle/>
          <a:p>
            <a:r>
              <a:rPr lang="en-GB" dirty="0" smtClean="0"/>
              <a:t>In comes I who’s never been yet</a:t>
            </a:r>
            <a:br>
              <a:rPr lang="en-GB" dirty="0" smtClean="0"/>
            </a:br>
            <a:r>
              <a:rPr lang="en-GB" dirty="0" smtClean="0"/>
              <a:t>With my big head and little wit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With </a:t>
            </a:r>
            <a:r>
              <a:rPr lang="en-GB" sz="2400" dirty="0" smtClean="0"/>
              <a:t>my head so big and wit so small</a:t>
            </a:r>
          </a:p>
          <a:p>
            <a:r>
              <a:rPr lang="en-GB" sz="3600" dirty="0" smtClean="0"/>
              <a:t>I’ll do my best to please you all</a:t>
            </a:r>
            <a:endParaRPr lang="en-GB" sz="3600" dirty="0"/>
          </a:p>
        </p:txBody>
      </p:sp>
      <p:pic>
        <p:nvPicPr>
          <p:cNvPr id="7168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14855" r="21904" b="17848"/>
          <a:stretch/>
        </p:blipFill>
        <p:spPr bwMode="auto">
          <a:xfrm rot="5400000">
            <a:off x="5420883" y="1732385"/>
            <a:ext cx="5282511" cy="349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I, old Beelzebub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2706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4197" y="1455175"/>
            <a:ext cx="5314735" cy="398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8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The players circled around singing their entrance song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Slowly, and with lots of space between them</a:t>
            </a:r>
            <a:endParaRPr lang="en-GB" sz="3600" dirty="0"/>
          </a:p>
        </p:txBody>
      </p:sp>
      <p:pic>
        <p:nvPicPr>
          <p:cNvPr id="614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 r="21092"/>
          <a:stretch/>
        </p:blipFill>
        <p:spPr bwMode="auto">
          <a:xfrm rot="5400000">
            <a:off x="5750008" y="277647"/>
            <a:ext cx="4649394" cy="573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I, old Beelzebub</a:t>
            </a:r>
            <a:br>
              <a:rPr lang="en-GB" dirty="0" smtClean="0"/>
            </a:br>
            <a:r>
              <a:rPr lang="en-GB" dirty="0" smtClean="0"/>
              <a:t>And over my shoulder I carry’s a club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sz="3200" dirty="0"/>
          </a:p>
        </p:txBody>
      </p:sp>
      <p:pic>
        <p:nvPicPr>
          <p:cNvPr id="7373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/>
          <a:stretch/>
        </p:blipFill>
        <p:spPr bwMode="auto">
          <a:xfrm rot="5400000">
            <a:off x="5492565" y="1293542"/>
            <a:ext cx="5324844" cy="42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9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I, old Beelzebub</a:t>
            </a:r>
            <a:br>
              <a:rPr lang="en-GB" dirty="0" smtClean="0"/>
            </a:br>
            <a:r>
              <a:rPr lang="en-GB" dirty="0" smtClean="0"/>
              <a:t>And over my shoulder I carry’s a club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And in my hand a frying </a:t>
            </a:r>
            <a:r>
              <a:rPr lang="en-GB" sz="2400" dirty="0" smtClean="0"/>
              <a:t>pan</a:t>
            </a:r>
            <a:endParaRPr lang="en-GB" sz="2400" dirty="0" smtClean="0"/>
          </a:p>
        </p:txBody>
      </p:sp>
      <p:pic>
        <p:nvPicPr>
          <p:cNvPr id="76802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9" r="9662"/>
          <a:stretch/>
        </p:blipFill>
        <p:spPr bwMode="auto">
          <a:xfrm rot="5400000">
            <a:off x="5656167" y="367354"/>
            <a:ext cx="4821011" cy="61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I, old Beelzebub</a:t>
            </a:r>
            <a:br>
              <a:rPr lang="en-GB" dirty="0" smtClean="0"/>
            </a:br>
            <a:r>
              <a:rPr lang="en-GB" dirty="0" smtClean="0"/>
              <a:t>And over my shoulder I carry’s a club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And in my hand a frying pan</a:t>
            </a:r>
          </a:p>
          <a:p>
            <a:r>
              <a:rPr lang="en-GB" sz="3200" dirty="0" smtClean="0"/>
              <a:t>Pleased to collect all the brass that I can!</a:t>
            </a:r>
            <a:endParaRPr lang="en-GB" sz="3200" dirty="0"/>
          </a:p>
        </p:txBody>
      </p:sp>
      <p:pic>
        <p:nvPicPr>
          <p:cNvPr id="7577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4" r="15822"/>
          <a:stretch/>
        </p:blipFill>
        <p:spPr bwMode="auto">
          <a:xfrm rot="5400000">
            <a:off x="5349950" y="581187"/>
            <a:ext cx="5135943" cy="581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94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I little Derry Doubt</a:t>
            </a:r>
            <a:br>
              <a:rPr lang="en-GB" dirty="0" smtClean="0"/>
            </a:br>
            <a:r>
              <a:rPr lang="en-GB" dirty="0" smtClean="0"/>
              <a:t>And with my brush I’ll sweep you all out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sz="2400" dirty="0"/>
          </a:p>
        </p:txBody>
      </p:sp>
      <p:pic>
        <p:nvPicPr>
          <p:cNvPr id="7782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36903"/>
          <a:stretch/>
        </p:blipFill>
        <p:spPr bwMode="auto">
          <a:xfrm rot="5400000">
            <a:off x="6166186" y="539613"/>
            <a:ext cx="4228600" cy="592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821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I little Derry Doubt</a:t>
            </a:r>
            <a:br>
              <a:rPr lang="en-GB" dirty="0" smtClean="0"/>
            </a:br>
            <a:r>
              <a:rPr lang="en-GB" dirty="0" smtClean="0"/>
              <a:t>And with my brush I’ll sweep you all out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It’s money I want, and money I </a:t>
            </a:r>
            <a:r>
              <a:rPr lang="en-GB" sz="2400" dirty="0" smtClean="0"/>
              <a:t>crave</a:t>
            </a:r>
            <a:endParaRPr lang="en-GB" sz="2400" dirty="0" smtClean="0"/>
          </a:p>
        </p:txBody>
      </p:sp>
      <p:pic>
        <p:nvPicPr>
          <p:cNvPr id="7885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7" r="25552"/>
          <a:stretch/>
        </p:blipFill>
        <p:spPr bwMode="auto">
          <a:xfrm rot="5400000">
            <a:off x="6044694" y="571598"/>
            <a:ext cx="4047592" cy="560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0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comes I little Derry Doubt</a:t>
            </a:r>
            <a:br>
              <a:rPr lang="en-GB" dirty="0" smtClean="0"/>
            </a:br>
            <a:r>
              <a:rPr lang="en-GB" dirty="0" smtClean="0"/>
              <a:t>And with my brush I’ll sweep you all out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It’s money I want, and money I crave</a:t>
            </a:r>
          </a:p>
          <a:p>
            <a:r>
              <a:rPr lang="en-GB" sz="2400" dirty="0" smtClean="0"/>
              <a:t>If you don’t give me money </a:t>
            </a:r>
            <a:r>
              <a:rPr lang="en-GB" sz="3600" dirty="0" smtClean="0"/>
              <a:t>I’ll sweep you all to the grave</a:t>
            </a:r>
            <a:endParaRPr lang="en-GB" sz="3600" dirty="0"/>
          </a:p>
        </p:txBody>
      </p:sp>
      <p:pic>
        <p:nvPicPr>
          <p:cNvPr id="7987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4" r="20078"/>
          <a:stretch/>
        </p:blipFill>
        <p:spPr bwMode="auto">
          <a:xfrm rot="5400000">
            <a:off x="5643189" y="479011"/>
            <a:ext cx="5016845" cy="55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01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And in comes I Little Johnny Jack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r="11565"/>
          <a:stretch/>
        </p:blipFill>
        <p:spPr bwMode="auto">
          <a:xfrm rot="5400000">
            <a:off x="5718183" y="811859"/>
            <a:ext cx="5063107" cy="533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5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And in comes I Little Johnny Jack</a:t>
            </a:r>
            <a:br>
              <a:rPr lang="en-GB" dirty="0" smtClean="0"/>
            </a:br>
            <a:r>
              <a:rPr lang="en-GB" dirty="0" smtClean="0"/>
              <a:t>With all my children on my back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7307"/>
          <a:stretch/>
        </p:blipFill>
        <p:spPr bwMode="auto">
          <a:xfrm rot="5400000">
            <a:off x="5645956" y="893657"/>
            <a:ext cx="5256989" cy="50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02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And in comes I Little Johnny Jack</a:t>
            </a:r>
            <a:br>
              <a:rPr lang="en-GB" dirty="0" smtClean="0"/>
            </a:br>
            <a:r>
              <a:rPr lang="en-GB" dirty="0" smtClean="0"/>
              <a:t>With all my children on my back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My family is large but I am </a:t>
            </a:r>
            <a:r>
              <a:rPr lang="en-GB" sz="2400" dirty="0" smtClean="0"/>
              <a:t>small</a:t>
            </a:r>
            <a:endParaRPr lang="en-GB" sz="2400" dirty="0" smtClean="0"/>
          </a:p>
        </p:txBody>
      </p:sp>
      <p:pic>
        <p:nvPicPr>
          <p:cNvPr id="82946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0" t="-2432" r="1633" b="2432"/>
          <a:stretch/>
        </p:blipFill>
        <p:spPr bwMode="auto">
          <a:xfrm rot="5400000">
            <a:off x="5569881" y="702265"/>
            <a:ext cx="5318492" cy="54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97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And in comes I Little Johnny Jack</a:t>
            </a:r>
            <a:br>
              <a:rPr lang="en-GB" dirty="0" smtClean="0"/>
            </a:br>
            <a:r>
              <a:rPr lang="en-GB" dirty="0" smtClean="0"/>
              <a:t>With all my children on my back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My family is large but I am small</a:t>
            </a:r>
          </a:p>
          <a:p>
            <a:r>
              <a:rPr lang="en-GB" sz="3600" dirty="0" smtClean="0"/>
              <a:t>A copper or two would help us all</a:t>
            </a:r>
            <a:endParaRPr lang="en-GB" sz="3600" dirty="0"/>
          </a:p>
        </p:txBody>
      </p:sp>
      <p:pic>
        <p:nvPicPr>
          <p:cNvPr id="8397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/>
          <a:stretch/>
        </p:blipFill>
        <p:spPr bwMode="auto">
          <a:xfrm rot="5400000">
            <a:off x="5547245" y="1215000"/>
            <a:ext cx="5265304" cy="43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9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The players circled around singing their entrance song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Slowly, and with lots of space between them</a:t>
            </a:r>
            <a:endParaRPr lang="en-GB" sz="3600" dirty="0"/>
          </a:p>
        </p:txBody>
      </p:sp>
      <p:pic>
        <p:nvPicPr>
          <p:cNvPr id="7170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7" r="34423" b="10248"/>
          <a:stretch/>
        </p:blipFill>
        <p:spPr bwMode="auto">
          <a:xfrm rot="5400000">
            <a:off x="5974680" y="97469"/>
            <a:ext cx="4351462" cy="627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9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performance ends with the singing of the final song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4994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r="21436"/>
          <a:stretch/>
        </p:blipFill>
        <p:spPr bwMode="auto">
          <a:xfrm rot="5400000">
            <a:off x="5849732" y="512557"/>
            <a:ext cx="4843850" cy="554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8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performance ends with the singing of the final song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And the collection of donations from the massive crowd of onlookers</a:t>
            </a:r>
            <a:endParaRPr lang="en-GB" sz="2400" dirty="0"/>
          </a:p>
        </p:txBody>
      </p:sp>
      <p:pic>
        <p:nvPicPr>
          <p:cNvPr id="86018" name="Picture 2" descr="Image p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r="31555"/>
          <a:stretch/>
        </p:blipFill>
        <p:spPr bwMode="auto">
          <a:xfrm rot="5400000">
            <a:off x="5931467" y="260658"/>
            <a:ext cx="4289611" cy="612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6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9" t="23352" r="37803" b="21901"/>
          <a:stretch/>
        </p:blipFill>
        <p:spPr>
          <a:xfrm>
            <a:off x="5742878" y="1255713"/>
            <a:ext cx="4449337" cy="43911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6902" y="1861630"/>
            <a:ext cx="3718455" cy="3591315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This year’s collection is in memory of Bob Ashworth</a:t>
            </a:r>
          </a:p>
          <a:p>
            <a:endParaRPr lang="en-GB" sz="2000" dirty="0" smtClean="0"/>
          </a:p>
          <a:p>
            <a:r>
              <a:rPr lang="en-GB" sz="2000" dirty="0" smtClean="0"/>
              <a:t>To </a:t>
            </a:r>
            <a:r>
              <a:rPr lang="en-GB" sz="2000" dirty="0" smtClean="0"/>
              <a:t>donate to the work of ‘The Liver Nurses’ at Oldham General Hospital </a:t>
            </a:r>
            <a:r>
              <a:rPr lang="en-GB" sz="2000" dirty="0" smtClean="0"/>
              <a:t>click or copy the link</a:t>
            </a:r>
          </a:p>
          <a:p>
            <a:r>
              <a:rPr lang="en-GB" sz="2000" dirty="0" smtClean="0"/>
              <a:t> https</a:t>
            </a:r>
            <a:r>
              <a:rPr lang="en-GB" sz="2000" dirty="0"/>
              <a:t>://www.justgiving.com/crowdfunding/martin-gittins?utm_term=76mw4nBzV</a:t>
            </a:r>
          </a:p>
        </p:txBody>
      </p:sp>
    </p:spTree>
    <p:extLst>
      <p:ext uri="{BB962C8B-B14F-4D97-AF65-F5344CB8AC3E}">
        <p14:creationId xmlns:p14="http://schemas.microsoft.com/office/powerpoint/2010/main" val="189370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754</TotalTime>
  <Words>1411</Words>
  <Application>Microsoft Office PowerPoint</Application>
  <PresentationFormat>Widescreen</PresentationFormat>
  <Paragraphs>186</Paragraphs>
  <Slides>92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5" baseType="lpstr">
      <vt:lpstr>Arial</vt:lpstr>
      <vt:lpstr>Garamond</vt:lpstr>
      <vt:lpstr>Organic</vt:lpstr>
      <vt:lpstr>The Middleton Pace Egg Play                                </vt:lpstr>
      <vt:lpstr>The Middleton Pace Egg Play(ish)</vt:lpstr>
      <vt:lpstr>A huge crowd had gathered to witness the annual play</vt:lpstr>
      <vt:lpstr>A huge crowd had gathered to witness the annual play</vt:lpstr>
      <vt:lpstr>Parents and children stood around, carefully respecting social distancing</vt:lpstr>
      <vt:lpstr>Parents and children stood around, carefully respecting social distancing</vt:lpstr>
      <vt:lpstr>The players circled around singing their entrance song</vt:lpstr>
      <vt:lpstr>The players circled around singing their entrance song</vt:lpstr>
      <vt:lpstr>The players circled around singing their entrance song</vt:lpstr>
      <vt:lpstr>The players circled around singing their entrance song</vt:lpstr>
      <vt:lpstr>The players circled around </vt:lpstr>
      <vt:lpstr>EVERYONE joined in</vt:lpstr>
      <vt:lpstr>Eventually all the players had assembled</vt:lpstr>
      <vt:lpstr>Eventually all the players had assembled</vt:lpstr>
      <vt:lpstr>We beg your pardon for being so bold, We’ve come to your house cos the weather’s so cold</vt:lpstr>
      <vt:lpstr>We beg your pardon for being so bold, We’ve entered your house cos the weather’s so cold</vt:lpstr>
      <vt:lpstr>We beg your pardon for being so bold, We’ve entered your house cos the weather’s so cold</vt:lpstr>
      <vt:lpstr>I am the King of England, that baldy doth appear</vt:lpstr>
      <vt:lpstr>I am the King of England, that baldy doth appear</vt:lpstr>
      <vt:lpstr>I am the King of England, that baldy doth appear</vt:lpstr>
      <vt:lpstr>I am Saint George a worthy knight </vt:lpstr>
      <vt:lpstr>I am Saint George a worthy knight I’ll spend my blood for England’s right</vt:lpstr>
      <vt:lpstr>I am Saint George a worthy knight I’ll spend my blood for England’s right</vt:lpstr>
      <vt:lpstr>I am Saint George a worthy knight I’ll spend my blood for England’s right</vt:lpstr>
      <vt:lpstr>I am the Turkish Champion, from Turkey’s land I come</vt:lpstr>
      <vt:lpstr>I am the Turkish Champion, from Turkey’s land I come</vt:lpstr>
      <vt:lpstr>In comes Captain Slasher, Slasher is my name</vt:lpstr>
      <vt:lpstr>In comes Captain Slasher, Slasher is my name</vt:lpstr>
      <vt:lpstr>They fight!</vt:lpstr>
      <vt:lpstr>They fight!</vt:lpstr>
      <vt:lpstr>PowerPoint Presentation</vt:lpstr>
      <vt:lpstr>I am St George a champion bold</vt:lpstr>
      <vt:lpstr>I am St George a champion bold And with my sword I won three crowns of gold</vt:lpstr>
      <vt:lpstr>I am St George a champion bold And with my sword I won three crowns of gold</vt:lpstr>
      <vt:lpstr>I am St George a champion bold And with my sword I won three crowns of gold</vt:lpstr>
      <vt:lpstr>I am St George a champion bold And with my sword I won three crowns of gold</vt:lpstr>
      <vt:lpstr>St George  </vt:lpstr>
      <vt:lpstr>St George  St George?!</vt:lpstr>
      <vt:lpstr>St George  St George?!</vt:lpstr>
      <vt:lpstr>The man’s a fool,   He fights with a wooden sword!!</vt:lpstr>
      <vt:lpstr>A wooden sword? You dirty dog</vt:lpstr>
      <vt:lpstr>A wooden sword? You dirty dog</vt:lpstr>
      <vt:lpstr>A wooden sword? You dirty dog</vt:lpstr>
      <vt:lpstr>They fight!</vt:lpstr>
      <vt:lpstr>PowerPoint Presentation</vt:lpstr>
      <vt:lpstr>PowerPoint Presentation</vt:lpstr>
      <vt:lpstr>PowerPoint Presentation</vt:lpstr>
      <vt:lpstr>Oh horrible, terrible What hast thou done?</vt:lpstr>
      <vt:lpstr>Oh horrible, terrible What hast thou done?</vt:lpstr>
      <vt:lpstr>Oh, is there a noble Doctor to be found? </vt:lpstr>
      <vt:lpstr>YES!  there is a noble Doctor to be found? </vt:lpstr>
      <vt:lpstr>YES!  there is a noble Doctor to be found? </vt:lpstr>
      <vt:lpstr>What is your practice?</vt:lpstr>
      <vt:lpstr>PowerPoint Presentation</vt:lpstr>
      <vt:lpstr>PowerPoint Presentation</vt:lpstr>
      <vt:lpstr>And what canst thou cure?</vt:lpstr>
      <vt:lpstr>PowerPoint Presentation</vt:lpstr>
      <vt:lpstr>Pray, what is thy fee?</vt:lpstr>
      <vt:lpstr>Pray, what is thy fee?</vt:lpstr>
      <vt:lpstr>Pray, what is thy fee?</vt:lpstr>
      <vt:lpstr>In my bag I have crutches for lame hedgehoppers,</vt:lpstr>
      <vt:lpstr>In my bag I have crutches for lame hedgehoppers,</vt:lpstr>
      <vt:lpstr>PowerPoint Presentation</vt:lpstr>
      <vt:lpstr>In my inside outside pocket I have a bottle of Alicapimpompane</vt:lpstr>
      <vt:lpstr>In my inside outside pocket I have a bottle of Alicapimpompane</vt:lpstr>
      <vt:lpstr>In my inside outside pocket I have a bottle of Alicapimpompane</vt:lpstr>
      <vt:lpstr>In my inside outside pocket I have a bottle of Alicapimpompane</vt:lpstr>
      <vt:lpstr>In my inside outside pocket I have a bottle of Alicapimpompane</vt:lpstr>
      <vt:lpstr>Arise, arise, most noble knight arise</vt:lpstr>
      <vt:lpstr>Arise, arise, most noble knight arise</vt:lpstr>
      <vt:lpstr>Arise, arise, most noble knight arise</vt:lpstr>
      <vt:lpstr>My head is made of iron </vt:lpstr>
      <vt:lpstr>My head is made of iron My body’s made of steel</vt:lpstr>
      <vt:lpstr>My head is made of iron My body’s made of steel</vt:lpstr>
      <vt:lpstr>They fight!</vt:lpstr>
      <vt:lpstr>PowerPoint Presentation</vt:lpstr>
      <vt:lpstr>In comes I who’s never been yet With my big head and little wit</vt:lpstr>
      <vt:lpstr>In comes I who’s never been yet With my big head and little wit</vt:lpstr>
      <vt:lpstr>In comes I, old Beelzebub </vt:lpstr>
      <vt:lpstr>In comes I, old Beelzebub And over my shoulder I carry’s a club</vt:lpstr>
      <vt:lpstr>In comes I, old Beelzebub And over my shoulder I carry’s a club</vt:lpstr>
      <vt:lpstr>In comes I, old Beelzebub And over my shoulder I carry’s a club</vt:lpstr>
      <vt:lpstr>In comes I little Derry Doubt And with my brush I’ll sweep you all out</vt:lpstr>
      <vt:lpstr>In comes I little Derry Doubt And with my brush I’ll sweep you all out</vt:lpstr>
      <vt:lpstr>In comes I little Derry Doubt And with my brush I’ll sweep you all out</vt:lpstr>
      <vt:lpstr>And in comes I Little Johnny Jack </vt:lpstr>
      <vt:lpstr>And in comes I Little Johnny Jack With all my children on my back</vt:lpstr>
      <vt:lpstr>And in comes I Little Johnny Jack With all my children on my back</vt:lpstr>
      <vt:lpstr>And in comes I Little Johnny Jack With all my children on my back</vt:lpstr>
      <vt:lpstr>The performance ends with the singing of the final song </vt:lpstr>
      <vt:lpstr>The performance ends with the singing of the final song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Middleton Pace Egg Play</dc:title>
  <dc:creator>Martin Gittins</dc:creator>
  <cp:lastModifiedBy>Martin Gittins</cp:lastModifiedBy>
  <cp:revision>32</cp:revision>
  <dcterms:created xsi:type="dcterms:W3CDTF">2020-04-12T14:00:53Z</dcterms:created>
  <dcterms:modified xsi:type="dcterms:W3CDTF">2020-04-13T11:05:07Z</dcterms:modified>
</cp:coreProperties>
</file>